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39"/>
  </p:notes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70" r:id="rId16"/>
    <p:sldId id="267" r:id="rId17"/>
    <p:sldId id="269" r:id="rId18"/>
    <p:sldId id="273" r:id="rId19"/>
    <p:sldId id="274" r:id="rId20"/>
    <p:sldId id="278" r:id="rId21"/>
    <p:sldId id="275" r:id="rId22"/>
    <p:sldId id="276" r:id="rId23"/>
    <p:sldId id="279" r:id="rId24"/>
    <p:sldId id="280" r:id="rId25"/>
    <p:sldId id="271" r:id="rId26"/>
    <p:sldId id="277" r:id="rId27"/>
    <p:sldId id="286" r:id="rId28"/>
    <p:sldId id="289" r:id="rId29"/>
    <p:sldId id="288" r:id="rId30"/>
    <p:sldId id="272" r:id="rId31"/>
    <p:sldId id="282" r:id="rId32"/>
    <p:sldId id="283" r:id="rId33"/>
    <p:sldId id="284" r:id="rId34"/>
    <p:sldId id="290" r:id="rId35"/>
    <p:sldId id="281" r:id="rId36"/>
    <p:sldId id="293" r:id="rId37"/>
    <p:sldId id="285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2D5D4-A01B-579C-BF49-57164AAA4CD9}" v="46" dt="2021-08-25T16:49:19.685"/>
    <p1510:client id="{15EB2FD8-2885-4756-9E6D-38853B828CB8}" v="267" dt="2021-08-25T22:48:52.162"/>
    <p1510:client id="{61CE2208-98B4-4A5C-ACE7-829851CCB9BF}" v="25" dt="2021-08-26T21:57:54.041"/>
    <p1510:client id="{69F2D968-E937-4D82-BAD3-C4FD4C627A20}" v="4" dt="2021-08-26T01:37:46.379"/>
    <p1510:client id="{6BBDEF10-1F09-9244-A3BC-5A2C2F43D0B1}" v="21" dt="2021-08-26T22:39:32.311"/>
    <p1510:client id="{730CFB0F-D74C-27F3-9AE2-793A6FEC1F33}" v="103" dt="2021-08-26T02:05:07.368"/>
    <p1510:client id="{8ECF5304-899B-4DE9-A5CC-0C9BD10D5B9E}" v="23" dt="2021-08-26T18:37:36.455"/>
    <p1510:client id="{DF724062-25B8-4638-BE20-447B747FE526}" v="118" dt="2021-08-26T01:56:04.209"/>
  </p1510:revLst>
</p1510:revInfo>
</file>

<file path=ppt/tableStyles.xml><?xml version="1.0" encoding="utf-8"?>
<a:tblStyleLst xmlns:a="http://schemas.openxmlformats.org/drawingml/2006/main" def="{35058A72-6887-4C79-A006-E78B0045B10B}">
  <a:tblStyle styleId="{35058A72-6887-4C79-A006-E78B0045B1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D2B091-9D5D-4188-B02B-84F3B9FE30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lin, Daniel Noah" userId="91245d94-e553-45e1-b6ea-ac2d551fad32" providerId="ADAL" clId="{F06FE69D-7E1A-1040-B5FF-9AF1489A4A0F}"/>
    <pc:docChg chg="undo custSel modSld">
      <pc:chgData name="Berlin, Daniel Noah" userId="91245d94-e553-45e1-b6ea-ac2d551fad32" providerId="ADAL" clId="{F06FE69D-7E1A-1040-B5FF-9AF1489A4A0F}" dt="2021-08-18T19:01:41.921" v="222" actId="2710"/>
      <pc:docMkLst>
        <pc:docMk/>
      </pc:docMkLst>
      <pc:sldChg chg="addSp modSp mod">
        <pc:chgData name="Berlin, Daniel Noah" userId="91245d94-e553-45e1-b6ea-ac2d551fad32" providerId="ADAL" clId="{F06FE69D-7E1A-1040-B5FF-9AF1489A4A0F}" dt="2021-08-18T19:01:41.921" v="222" actId="2710"/>
        <pc:sldMkLst>
          <pc:docMk/>
          <pc:sldMk cId="1344144460" sldId="288"/>
        </pc:sldMkLst>
        <pc:spChg chg="mod">
          <ac:chgData name="Berlin, Daniel Noah" userId="91245d94-e553-45e1-b6ea-ac2d551fad32" providerId="ADAL" clId="{F06FE69D-7E1A-1040-B5FF-9AF1489A4A0F}" dt="2021-08-18T19:01:41.921" v="222" actId="2710"/>
          <ac:spMkLst>
            <pc:docMk/>
            <pc:sldMk cId="1344144460" sldId="288"/>
            <ac:spMk id="3" creationId="{09845947-F1F3-4B40-BAE4-07B7A3BF736A}"/>
          </ac:spMkLst>
        </pc:spChg>
        <pc:picChg chg="add mod">
          <ac:chgData name="Berlin, Daniel Noah" userId="91245d94-e553-45e1-b6ea-ac2d551fad32" providerId="ADAL" clId="{F06FE69D-7E1A-1040-B5FF-9AF1489A4A0F}" dt="2021-08-18T18:55:31.666" v="23" actId="1076"/>
          <ac:picMkLst>
            <pc:docMk/>
            <pc:sldMk cId="1344144460" sldId="288"/>
            <ac:picMk id="5" creationId="{73F0EC1D-2F98-B644-B771-97D8305EA9A2}"/>
          </ac:picMkLst>
        </pc:picChg>
      </pc:sldChg>
      <pc:sldChg chg="addSp delSp modSp mod">
        <pc:chgData name="Berlin, Daniel Noah" userId="91245d94-e553-45e1-b6ea-ac2d551fad32" providerId="ADAL" clId="{F06FE69D-7E1A-1040-B5FF-9AF1489A4A0F}" dt="2021-08-18T18:54:37.737" v="16" actId="20577"/>
        <pc:sldMkLst>
          <pc:docMk/>
          <pc:sldMk cId="1369022339" sldId="289"/>
        </pc:sldMkLst>
        <pc:spChg chg="add del mod">
          <ac:chgData name="Berlin, Daniel Noah" userId="91245d94-e553-45e1-b6ea-ac2d551fad32" providerId="ADAL" clId="{F06FE69D-7E1A-1040-B5FF-9AF1489A4A0F}" dt="2021-08-18T18:54:22.038" v="5" actId="478"/>
          <ac:spMkLst>
            <pc:docMk/>
            <pc:sldMk cId="1369022339" sldId="289"/>
            <ac:spMk id="3" creationId="{8FCAF15B-1A86-8F4E-A076-7843F2AFE448}"/>
          </ac:spMkLst>
        </pc:spChg>
        <pc:spChg chg="add del mod">
          <ac:chgData name="Berlin, Daniel Noah" userId="91245d94-e553-45e1-b6ea-ac2d551fad32" providerId="ADAL" clId="{F06FE69D-7E1A-1040-B5FF-9AF1489A4A0F}" dt="2021-08-18T18:53:57.393" v="2"/>
          <ac:spMkLst>
            <pc:docMk/>
            <pc:sldMk cId="1369022339" sldId="289"/>
            <ac:spMk id="4" creationId="{5F834220-C36B-5B4F-8442-F939EDBDEA4C}"/>
          </ac:spMkLst>
        </pc:spChg>
        <pc:spChg chg="add del mod">
          <ac:chgData name="Berlin, Daniel Noah" userId="91245d94-e553-45e1-b6ea-ac2d551fad32" providerId="ADAL" clId="{F06FE69D-7E1A-1040-B5FF-9AF1489A4A0F}" dt="2021-08-18T18:54:29.254" v="9" actId="478"/>
          <ac:spMkLst>
            <pc:docMk/>
            <pc:sldMk cId="1369022339" sldId="289"/>
            <ac:spMk id="6" creationId="{7022F82D-D157-604E-B3DA-8D4C6E3F88C2}"/>
          </ac:spMkLst>
        </pc:spChg>
        <pc:spChg chg="add mod">
          <ac:chgData name="Berlin, Daniel Noah" userId="91245d94-e553-45e1-b6ea-ac2d551fad32" providerId="ADAL" clId="{F06FE69D-7E1A-1040-B5FF-9AF1489A4A0F}" dt="2021-08-18T18:54:37.737" v="16" actId="20577"/>
          <ac:spMkLst>
            <pc:docMk/>
            <pc:sldMk cId="1369022339" sldId="289"/>
            <ac:spMk id="7" creationId="{AA580F84-1807-5447-95A1-758559FF8763}"/>
          </ac:spMkLst>
        </pc:spChg>
      </pc:sldChg>
    </pc:docChg>
  </pc:docChgLst>
  <pc:docChgLst>
    <pc:chgData name="Berlin, Daniel Noah" userId="S::dnb5266@psu.edu::91245d94-e553-45e1-b6ea-ac2d551fad32" providerId="AD" clId="Web-{6BBDEF10-1F09-9244-A3BC-5A2C2F43D0B1}"/>
    <pc:docChg chg="modSld">
      <pc:chgData name="Berlin, Daniel Noah" userId="S::dnb5266@psu.edu::91245d94-e553-45e1-b6ea-ac2d551fad32" providerId="AD" clId="Web-{6BBDEF10-1F09-9244-A3BC-5A2C2F43D0B1}" dt="2021-08-26T22:39:32.249" v="19" actId="20577"/>
      <pc:docMkLst>
        <pc:docMk/>
      </pc:docMkLst>
      <pc:sldChg chg="modSp">
        <pc:chgData name="Berlin, Daniel Noah" userId="S::dnb5266@psu.edu::91245d94-e553-45e1-b6ea-ac2d551fad32" providerId="AD" clId="Web-{6BBDEF10-1F09-9244-A3BC-5A2C2F43D0B1}" dt="2021-08-26T22:39:32.249" v="19" actId="20577"/>
        <pc:sldMkLst>
          <pc:docMk/>
          <pc:sldMk cId="1344144460" sldId="288"/>
        </pc:sldMkLst>
        <pc:spChg chg="mod">
          <ac:chgData name="Berlin, Daniel Noah" userId="S::dnb5266@psu.edu::91245d94-e553-45e1-b6ea-ac2d551fad32" providerId="AD" clId="Web-{6BBDEF10-1F09-9244-A3BC-5A2C2F43D0B1}" dt="2021-08-26T22:39:32.249" v="19" actId="20577"/>
          <ac:spMkLst>
            <pc:docMk/>
            <pc:sldMk cId="1344144460" sldId="288"/>
            <ac:spMk id="3" creationId="{09845947-F1F3-4B40-BAE4-07B7A3BF736A}"/>
          </ac:spMkLst>
        </pc:spChg>
      </pc:sldChg>
    </pc:docChg>
  </pc:docChgLst>
  <pc:docChgLst>
    <pc:chgData name="Crawford, Brandon Matthew" userId="S::bmc5819@psu.edu::33ee8d6f-118b-49ef-9cf5-efb26274bdbe" providerId="AD" clId="Web-{642D3EC6-C0D9-4EE2-8EE8-33944DF337C5}"/>
    <pc:docChg chg="modSld">
      <pc:chgData name="Crawford, Brandon Matthew" userId="S::bmc5819@psu.edu::33ee8d6f-118b-49ef-9cf5-efb26274bdbe" providerId="AD" clId="Web-{642D3EC6-C0D9-4EE2-8EE8-33944DF337C5}" dt="2020-08-25T18:58:22.217" v="1"/>
      <pc:docMkLst>
        <pc:docMk/>
      </pc:docMkLst>
      <pc:sldChg chg="modNotes">
        <pc:chgData name="Crawford, Brandon Matthew" userId="S::bmc5819@psu.edu::33ee8d6f-118b-49ef-9cf5-efb26274bdbe" providerId="AD" clId="Web-{642D3EC6-C0D9-4EE2-8EE8-33944DF337C5}" dt="2020-08-25T18:58:22.217" v="1"/>
        <pc:sldMkLst>
          <pc:docMk/>
          <pc:sldMk cId="826928256" sldId="286"/>
        </pc:sldMkLst>
      </pc:sldChg>
    </pc:docChg>
  </pc:docChgLst>
  <pc:docChgLst>
    <pc:chgData name="Ogunrombi, Ayooluwatomiwa" userId="S::aeo5162@psu.edu::02f4763a-77f6-4559-94fd-ded698c9d3a0" providerId="AD" clId="Web-{3C151092-A8D4-4CE2-8EBD-1620B4095028}"/>
    <pc:docChg chg="modSld">
      <pc:chgData name="Ogunrombi, Ayooluwatomiwa" userId="S::aeo5162@psu.edu::02f4763a-77f6-4559-94fd-ded698c9d3a0" providerId="AD" clId="Web-{3C151092-A8D4-4CE2-8EBD-1620B4095028}" dt="2020-08-27T04:50:04.479" v="6" actId="20577"/>
      <pc:docMkLst>
        <pc:docMk/>
      </pc:docMkLst>
      <pc:sldChg chg="modSp">
        <pc:chgData name="Ogunrombi, Ayooluwatomiwa" userId="S::aeo5162@psu.edu::02f4763a-77f6-4559-94fd-ded698c9d3a0" providerId="AD" clId="Web-{3C151092-A8D4-4CE2-8EBD-1620B4095028}" dt="2020-08-27T04:50:04.479" v="6" actId="20577"/>
        <pc:sldMkLst>
          <pc:docMk/>
          <pc:sldMk cId="1344144460" sldId="288"/>
        </pc:sldMkLst>
        <pc:spChg chg="mod">
          <ac:chgData name="Ogunrombi, Ayooluwatomiwa" userId="S::aeo5162@psu.edu::02f4763a-77f6-4559-94fd-ded698c9d3a0" providerId="AD" clId="Web-{3C151092-A8D4-4CE2-8EBD-1620B4095028}" dt="2020-08-27T04:50:04.479" v="6" actId="20577"/>
          <ac:spMkLst>
            <pc:docMk/>
            <pc:sldMk cId="1344144460" sldId="288"/>
            <ac:spMk id="445" creationId="{00000000-0000-0000-0000-000000000000}"/>
          </ac:spMkLst>
        </pc:spChg>
      </pc:sldChg>
    </pc:docChg>
  </pc:docChgLst>
  <pc:docChgLst>
    <pc:chgData name="Birch, Vincent Patrick" userId="S::vpb5085@psu.edu::2829eb3b-bfba-4dd6-9762-66774a8f595a" providerId="AD" clId="Web-{BCE487E9-D823-428B-0003-79F6D80372FD}"/>
    <pc:docChg chg="modSld">
      <pc:chgData name="Birch, Vincent Patrick" userId="S::vpb5085@psu.edu::2829eb3b-bfba-4dd6-9762-66774a8f595a" providerId="AD" clId="Web-{BCE487E9-D823-428B-0003-79F6D80372FD}" dt="2020-08-27T22:30:38.293" v="43" actId="20577"/>
      <pc:docMkLst>
        <pc:docMk/>
      </pc:docMkLst>
      <pc:sldChg chg="modSp">
        <pc:chgData name="Birch, Vincent Patrick" userId="S::vpb5085@psu.edu::2829eb3b-bfba-4dd6-9762-66774a8f595a" providerId="AD" clId="Web-{BCE487E9-D823-428B-0003-79F6D80372FD}" dt="2020-08-27T22:30:38.293" v="43" actId="20577"/>
        <pc:sldMkLst>
          <pc:docMk/>
          <pc:sldMk cId="3274405930" sldId="285"/>
        </pc:sldMkLst>
        <pc:spChg chg="mod">
          <ac:chgData name="Birch, Vincent Patrick" userId="S::vpb5085@psu.edu::2829eb3b-bfba-4dd6-9762-66774a8f595a" providerId="AD" clId="Web-{BCE487E9-D823-428B-0003-79F6D80372FD}" dt="2020-08-27T22:30:38.293" v="43" actId="20577"/>
          <ac:spMkLst>
            <pc:docMk/>
            <pc:sldMk cId="3274405930" sldId="285"/>
            <ac:spMk id="425" creationId="{00000000-0000-0000-0000-000000000000}"/>
          </ac:spMkLst>
        </pc:spChg>
      </pc:sldChg>
      <pc:sldChg chg="modSp">
        <pc:chgData name="Birch, Vincent Patrick" userId="S::vpb5085@psu.edu::2829eb3b-bfba-4dd6-9762-66774a8f595a" providerId="AD" clId="Web-{BCE487E9-D823-428B-0003-79F6D80372FD}" dt="2020-08-27T22:26:48.989" v="2" actId="20577"/>
        <pc:sldMkLst>
          <pc:docMk/>
          <pc:sldMk cId="244739188" sldId="292"/>
        </pc:sldMkLst>
        <pc:spChg chg="mod">
          <ac:chgData name="Birch, Vincent Patrick" userId="S::vpb5085@psu.edu::2829eb3b-bfba-4dd6-9762-66774a8f595a" providerId="AD" clId="Web-{BCE487E9-D823-428B-0003-79F6D80372FD}" dt="2020-08-27T22:26:48.989" v="2" actId="20577"/>
          <ac:spMkLst>
            <pc:docMk/>
            <pc:sldMk cId="244739188" sldId="292"/>
            <ac:spMk id="3" creationId="{445F5CAB-C3CE-48AC-B706-CA31792EA311}"/>
          </ac:spMkLst>
        </pc:spChg>
      </pc:sldChg>
    </pc:docChg>
  </pc:docChgLst>
  <pc:docChgLst>
    <pc:chgData name="Chang, Shaney" userId="S::hxc5370@psu.edu::6cc6651d-9da4-4914-8f66-34cabf5e4862" providerId="AD" clId="Web-{730CFB0F-D74C-27F3-9AE2-793A6FEC1F33}"/>
    <pc:docChg chg="addSld delSld modSld">
      <pc:chgData name="Chang, Shaney" userId="S::hxc5370@psu.edu::6cc6651d-9da4-4914-8f66-34cabf5e4862" providerId="AD" clId="Web-{730CFB0F-D74C-27F3-9AE2-793A6FEC1F33}" dt="2021-08-26T02:05:07.368" v="99" actId="1076"/>
      <pc:docMkLst>
        <pc:docMk/>
      </pc:docMkLst>
      <pc:sldChg chg="addSp delSp modSp">
        <pc:chgData name="Chang, Shaney" userId="S::hxc5370@psu.edu::6cc6651d-9da4-4914-8f66-34cabf5e4862" providerId="AD" clId="Web-{730CFB0F-D74C-27F3-9AE2-793A6FEC1F33}" dt="2021-08-26T02:02:35.204" v="73" actId="14100"/>
        <pc:sldMkLst>
          <pc:docMk/>
          <pc:sldMk cId="4158335257" sldId="284"/>
        </pc:sldMkLst>
        <pc:spChg chg="mod">
          <ac:chgData name="Chang, Shaney" userId="S::hxc5370@psu.edu::6cc6651d-9da4-4914-8f66-34cabf5e4862" providerId="AD" clId="Web-{730CFB0F-D74C-27F3-9AE2-793A6FEC1F33}" dt="2021-08-26T01:44:34.813" v="0" actId="20577"/>
          <ac:spMkLst>
            <pc:docMk/>
            <pc:sldMk cId="4158335257" sldId="284"/>
            <ac:spMk id="2" creationId="{CDA6894D-717B-DD48-BF23-13E43B51B80D}"/>
          </ac:spMkLst>
        </pc:spChg>
        <pc:spChg chg="del mod">
          <ac:chgData name="Chang, Shaney" userId="S::hxc5370@psu.edu::6cc6651d-9da4-4914-8f66-34cabf5e4862" providerId="AD" clId="Web-{730CFB0F-D74C-27F3-9AE2-793A6FEC1F33}" dt="2021-08-26T01:53:47.407" v="56"/>
          <ac:spMkLst>
            <pc:docMk/>
            <pc:sldMk cId="4158335257" sldId="284"/>
            <ac:spMk id="7" creationId="{A8940A58-687A-B94C-A67B-14DBD07DF53F}"/>
          </ac:spMkLst>
        </pc:spChg>
        <pc:picChg chg="add del mod">
          <ac:chgData name="Chang, Shaney" userId="S::hxc5370@psu.edu::6cc6651d-9da4-4914-8f66-34cabf5e4862" providerId="AD" clId="Web-{730CFB0F-D74C-27F3-9AE2-793A6FEC1F33}" dt="2021-08-26T01:55:45.179" v="59"/>
          <ac:picMkLst>
            <pc:docMk/>
            <pc:sldMk cId="4158335257" sldId="284"/>
            <ac:picMk id="3" creationId="{22E2BDB6-8F49-4220-BCE3-67CD39C86F09}"/>
          </ac:picMkLst>
        </pc:picChg>
        <pc:picChg chg="add mod">
          <ac:chgData name="Chang, Shaney" userId="S::hxc5370@psu.edu::6cc6651d-9da4-4914-8f66-34cabf5e4862" providerId="AD" clId="Web-{730CFB0F-D74C-27F3-9AE2-793A6FEC1F33}" dt="2021-08-26T02:02:31.047" v="72" actId="14100"/>
          <ac:picMkLst>
            <pc:docMk/>
            <pc:sldMk cId="4158335257" sldId="284"/>
            <ac:picMk id="4" creationId="{197DA789-AC9F-45EE-8FC8-3C7FB9CF206E}"/>
          </ac:picMkLst>
        </pc:picChg>
        <pc:picChg chg="add mod">
          <ac:chgData name="Chang, Shaney" userId="S::hxc5370@psu.edu::6cc6651d-9da4-4914-8f66-34cabf5e4862" providerId="AD" clId="Web-{730CFB0F-D74C-27F3-9AE2-793A6FEC1F33}" dt="2021-08-26T02:02:35.204" v="73" actId="14100"/>
          <ac:picMkLst>
            <pc:docMk/>
            <pc:sldMk cId="4158335257" sldId="284"/>
            <ac:picMk id="5" creationId="{51F31475-1144-416F-A141-D74F243EA38C}"/>
          </ac:picMkLst>
        </pc:picChg>
      </pc:sldChg>
      <pc:sldChg chg="addSp delSp modSp">
        <pc:chgData name="Chang, Shaney" userId="S::hxc5370@psu.edu::6cc6651d-9da4-4914-8f66-34cabf5e4862" providerId="AD" clId="Web-{730CFB0F-D74C-27F3-9AE2-793A6FEC1F33}" dt="2021-08-26T02:05:07.368" v="99" actId="1076"/>
        <pc:sldMkLst>
          <pc:docMk/>
          <pc:sldMk cId="4159913455" sldId="290"/>
        </pc:sldMkLst>
        <pc:spChg chg="add del mod">
          <ac:chgData name="Chang, Shaney" userId="S::hxc5370@psu.edu::6cc6651d-9da4-4914-8f66-34cabf5e4862" providerId="AD" clId="Web-{730CFB0F-D74C-27F3-9AE2-793A6FEC1F33}" dt="2021-08-26T01:46:51.228" v="14"/>
          <ac:spMkLst>
            <pc:docMk/>
            <pc:sldMk cId="4159913455" sldId="290"/>
            <ac:spMk id="3" creationId="{C062852B-0E6C-4BCC-BE91-E24263440815}"/>
          </ac:spMkLst>
        </pc:spChg>
        <pc:spChg chg="add mod">
          <ac:chgData name="Chang, Shaney" userId="S::hxc5370@psu.edu::6cc6651d-9da4-4914-8f66-34cabf5e4862" providerId="AD" clId="Web-{730CFB0F-D74C-27F3-9AE2-793A6FEC1F33}" dt="2021-08-26T02:05:07.368" v="99" actId="1076"/>
          <ac:spMkLst>
            <pc:docMk/>
            <pc:sldMk cId="4159913455" sldId="290"/>
            <ac:spMk id="10" creationId="{E4FF9A23-CA44-459B-9102-FC1A378C6A2D}"/>
          </ac:spMkLst>
        </pc:spChg>
        <pc:picChg chg="add del mod">
          <ac:chgData name="Chang, Shaney" userId="S::hxc5370@psu.edu::6cc6651d-9da4-4914-8f66-34cabf5e4862" providerId="AD" clId="Web-{730CFB0F-D74C-27F3-9AE2-793A6FEC1F33}" dt="2021-08-26T01:46:37.899" v="10"/>
          <ac:picMkLst>
            <pc:docMk/>
            <pc:sldMk cId="4159913455" sldId="290"/>
            <ac:picMk id="4" creationId="{1DF8729E-C293-4D71-8ABB-BFDE4DC5FD76}"/>
          </ac:picMkLst>
        </pc:picChg>
        <pc:picChg chg="add mod">
          <ac:chgData name="Chang, Shaney" userId="S::hxc5370@psu.edu::6cc6651d-9da4-4914-8f66-34cabf5e4862" providerId="AD" clId="Web-{730CFB0F-D74C-27F3-9AE2-793A6FEC1F33}" dt="2021-08-26T02:03:08.127" v="79" actId="1076"/>
          <ac:picMkLst>
            <pc:docMk/>
            <pc:sldMk cId="4159913455" sldId="290"/>
            <ac:picMk id="5" creationId="{B1AE8570-C1D7-4568-98E2-365D144FA042}"/>
          </ac:picMkLst>
        </pc:picChg>
        <pc:picChg chg="add mod">
          <ac:chgData name="Chang, Shaney" userId="S::hxc5370@psu.edu::6cc6651d-9da4-4914-8f66-34cabf5e4862" providerId="AD" clId="Web-{730CFB0F-D74C-27F3-9AE2-793A6FEC1F33}" dt="2021-08-26T02:03:08.159" v="80" actId="1076"/>
          <ac:picMkLst>
            <pc:docMk/>
            <pc:sldMk cId="4159913455" sldId="290"/>
            <ac:picMk id="6" creationId="{B09926AB-AF90-4C97-9763-B92A560E0254}"/>
          </ac:picMkLst>
        </pc:picChg>
        <pc:picChg chg="add mod">
          <ac:chgData name="Chang, Shaney" userId="S::hxc5370@psu.edu::6cc6651d-9da4-4914-8f66-34cabf5e4862" providerId="AD" clId="Web-{730CFB0F-D74C-27F3-9AE2-793A6FEC1F33}" dt="2021-08-26T02:03:08.190" v="81" actId="1076"/>
          <ac:picMkLst>
            <pc:docMk/>
            <pc:sldMk cId="4159913455" sldId="290"/>
            <ac:picMk id="7" creationId="{48141750-FD13-4C4A-9C86-1CC7E130B6DD}"/>
          </ac:picMkLst>
        </pc:picChg>
        <pc:picChg chg="add mod">
          <ac:chgData name="Chang, Shaney" userId="S::hxc5370@psu.edu::6cc6651d-9da4-4914-8f66-34cabf5e4862" providerId="AD" clId="Web-{730CFB0F-D74C-27F3-9AE2-793A6FEC1F33}" dt="2021-08-26T02:03:01.080" v="78" actId="1076"/>
          <ac:picMkLst>
            <pc:docMk/>
            <pc:sldMk cId="4159913455" sldId="290"/>
            <ac:picMk id="8" creationId="{AA066FF8-F95B-4907-A3B2-3BE967EEBA89}"/>
          </ac:picMkLst>
        </pc:picChg>
        <pc:picChg chg="add mod">
          <ac:chgData name="Chang, Shaney" userId="S::hxc5370@psu.edu::6cc6651d-9da4-4914-8f66-34cabf5e4862" providerId="AD" clId="Web-{730CFB0F-D74C-27F3-9AE2-793A6FEC1F33}" dt="2021-08-26T02:04:59.274" v="96" actId="1076"/>
          <ac:picMkLst>
            <pc:docMk/>
            <pc:sldMk cId="4159913455" sldId="290"/>
            <ac:picMk id="9" creationId="{6AE7587D-1E80-4DB9-9759-04E1C55018F5}"/>
          </ac:picMkLst>
        </pc:picChg>
      </pc:sldChg>
      <pc:sldChg chg="add del replId">
        <pc:chgData name="Chang, Shaney" userId="S::hxc5370@psu.edu::6cc6651d-9da4-4914-8f66-34cabf5e4862" providerId="AD" clId="Web-{730CFB0F-D74C-27F3-9AE2-793A6FEC1F33}" dt="2021-08-26T02:02:46.235" v="74"/>
        <pc:sldMkLst>
          <pc:docMk/>
          <pc:sldMk cId="2871223405" sldId="292"/>
        </pc:sldMkLst>
      </pc:sldChg>
    </pc:docChg>
  </pc:docChgLst>
  <pc:docChgLst>
    <pc:chgData name="Richardsen, Lucas" userId="ac30d4d7-dc1e-48f7-9b5f-10a89692bb9a" providerId="ADAL" clId="{6E02A977-8373-1049-824D-B8476C670452}"/>
    <pc:docChg chg="modSld sldOrd">
      <pc:chgData name="Richardsen, Lucas" userId="ac30d4d7-dc1e-48f7-9b5f-10a89692bb9a" providerId="ADAL" clId="{6E02A977-8373-1049-824D-B8476C670452}" dt="2021-08-26T13:06:18.761" v="1" actId="729"/>
      <pc:docMkLst>
        <pc:docMk/>
      </pc:docMkLst>
      <pc:sldChg chg="mod modShow">
        <pc:chgData name="Richardsen, Lucas" userId="ac30d4d7-dc1e-48f7-9b5f-10a89692bb9a" providerId="ADAL" clId="{6E02A977-8373-1049-824D-B8476C670452}" dt="2021-08-26T13:06:18.761" v="1" actId="729"/>
        <pc:sldMkLst>
          <pc:docMk/>
          <pc:sldMk cId="4158335257" sldId="284"/>
        </pc:sldMkLst>
      </pc:sldChg>
      <pc:sldChg chg="ord">
        <pc:chgData name="Richardsen, Lucas" userId="ac30d4d7-dc1e-48f7-9b5f-10a89692bb9a" providerId="ADAL" clId="{6E02A977-8373-1049-824D-B8476C670452}" dt="2021-08-26T13:05:46.858" v="0" actId="1076"/>
        <pc:sldMkLst>
          <pc:docMk/>
          <pc:sldMk cId="996169485" sldId="293"/>
        </pc:sldMkLst>
      </pc:sldChg>
    </pc:docChg>
  </pc:docChgLst>
  <pc:docChgLst>
    <pc:chgData name="Richardsen, Lucas" userId="S::ljr5433@psu.edu::ac30d4d7-dc1e-48f7-9b5f-10a89692bb9a" providerId="AD" clId="Web-{304713A0-B178-4FA3-8CAC-3DD445DD3C61}"/>
    <pc:docChg chg="modSld">
      <pc:chgData name="Richardsen, Lucas" userId="S::ljr5433@psu.edu::ac30d4d7-dc1e-48f7-9b5f-10a89692bb9a" providerId="AD" clId="Web-{304713A0-B178-4FA3-8CAC-3DD445DD3C61}" dt="2021-07-30T00:21:33.133" v="33" actId="20577"/>
      <pc:docMkLst>
        <pc:docMk/>
      </pc:docMkLst>
      <pc:sldChg chg="delSp modSp">
        <pc:chgData name="Richardsen, Lucas" userId="S::ljr5433@psu.edu::ac30d4d7-dc1e-48f7-9b5f-10a89692bb9a" providerId="AD" clId="Web-{304713A0-B178-4FA3-8CAC-3DD445DD3C61}" dt="2021-07-30T00:18:38.614" v="17" actId="20577"/>
        <pc:sldMkLst>
          <pc:docMk/>
          <pc:sldMk cId="0" sldId="256"/>
        </pc:sldMkLst>
        <pc:spChg chg="mod">
          <ac:chgData name="Richardsen, Lucas" userId="S::ljr5433@psu.edu::ac30d4d7-dc1e-48f7-9b5f-10a89692bb9a" providerId="AD" clId="Web-{304713A0-B178-4FA3-8CAC-3DD445DD3C61}" dt="2021-07-30T00:18:35.473" v="16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Richardsen, Lucas" userId="S::ljr5433@psu.edu::ac30d4d7-dc1e-48f7-9b5f-10a89692bb9a" providerId="AD" clId="Web-{304713A0-B178-4FA3-8CAC-3DD445DD3C61}" dt="2021-07-30T00:18:38.614" v="17" actId="20577"/>
          <ac:spMkLst>
            <pc:docMk/>
            <pc:sldMk cId="0" sldId="256"/>
            <ac:spMk id="178" creationId="{00000000-0000-0000-0000-000000000000}"/>
          </ac:spMkLst>
        </pc:spChg>
        <pc:picChg chg="del">
          <ac:chgData name="Richardsen, Lucas" userId="S::ljr5433@psu.edu::ac30d4d7-dc1e-48f7-9b5f-10a89692bb9a" providerId="AD" clId="Web-{304713A0-B178-4FA3-8CAC-3DD445DD3C61}" dt="2021-07-30T00:18:22.410" v="13"/>
          <ac:picMkLst>
            <pc:docMk/>
            <pc:sldMk cId="0" sldId="256"/>
            <ac:picMk id="175" creationId="{00000000-0000-0000-0000-000000000000}"/>
          </ac:picMkLst>
        </pc:picChg>
        <pc:picChg chg="del">
          <ac:chgData name="Richardsen, Lucas" userId="S::ljr5433@psu.edu::ac30d4d7-dc1e-48f7-9b5f-10a89692bb9a" providerId="AD" clId="Web-{304713A0-B178-4FA3-8CAC-3DD445DD3C61}" dt="2021-07-30T00:18:25.707" v="15"/>
          <ac:picMkLst>
            <pc:docMk/>
            <pc:sldMk cId="0" sldId="256"/>
            <ac:picMk id="176" creationId="{00000000-0000-0000-0000-000000000000}"/>
          </ac:picMkLst>
        </pc:picChg>
        <pc:picChg chg="del">
          <ac:chgData name="Richardsen, Lucas" userId="S::ljr5433@psu.edu::ac30d4d7-dc1e-48f7-9b5f-10a89692bb9a" providerId="AD" clId="Web-{304713A0-B178-4FA3-8CAC-3DD445DD3C61}" dt="2021-07-30T00:18:25.285" v="14"/>
          <ac:picMkLst>
            <pc:docMk/>
            <pc:sldMk cId="0" sldId="256"/>
            <ac:picMk id="179" creationId="{00000000-0000-0000-0000-000000000000}"/>
          </ac:picMkLst>
        </pc:picChg>
      </pc:sldChg>
      <pc:sldChg chg="delSp modSp">
        <pc:chgData name="Richardsen, Lucas" userId="S::ljr5433@psu.edu::ac30d4d7-dc1e-48f7-9b5f-10a89692bb9a" providerId="AD" clId="Web-{304713A0-B178-4FA3-8CAC-3DD445DD3C61}" dt="2021-07-30T00:19:19.302" v="24" actId="20577"/>
        <pc:sldMkLst>
          <pc:docMk/>
          <pc:sldMk cId="0" sldId="257"/>
        </pc:sldMkLst>
        <pc:spChg chg="mod">
          <ac:chgData name="Richardsen, Lucas" userId="S::ljr5433@psu.edu::ac30d4d7-dc1e-48f7-9b5f-10a89692bb9a" providerId="AD" clId="Web-{304713A0-B178-4FA3-8CAC-3DD445DD3C61}" dt="2021-07-30T00:19:01.520" v="21" actId="20577"/>
          <ac:spMkLst>
            <pc:docMk/>
            <pc:sldMk cId="0" sldId="257"/>
            <ac:spMk id="185" creationId="{00000000-0000-0000-0000-000000000000}"/>
          </ac:spMkLst>
        </pc:spChg>
        <pc:spChg chg="mod">
          <ac:chgData name="Richardsen, Lucas" userId="S::ljr5433@psu.edu::ac30d4d7-dc1e-48f7-9b5f-10a89692bb9a" providerId="AD" clId="Web-{304713A0-B178-4FA3-8CAC-3DD445DD3C61}" dt="2021-07-30T00:19:13.458" v="22" actId="20577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Richardsen, Lucas" userId="S::ljr5433@psu.edu::ac30d4d7-dc1e-48f7-9b5f-10a89692bb9a" providerId="AD" clId="Web-{304713A0-B178-4FA3-8CAC-3DD445DD3C61}" dt="2021-07-30T00:19:19.302" v="24" actId="20577"/>
          <ac:spMkLst>
            <pc:docMk/>
            <pc:sldMk cId="0" sldId="257"/>
            <ac:spMk id="188" creationId="{00000000-0000-0000-0000-000000000000}"/>
          </ac:spMkLst>
        </pc:spChg>
        <pc:spChg chg="mod">
          <ac:chgData name="Richardsen, Lucas" userId="S::ljr5433@psu.edu::ac30d4d7-dc1e-48f7-9b5f-10a89692bb9a" providerId="AD" clId="Web-{304713A0-B178-4FA3-8CAC-3DD445DD3C61}" dt="2021-07-30T00:18:49.380" v="19" actId="20577"/>
          <ac:spMkLst>
            <pc:docMk/>
            <pc:sldMk cId="0" sldId="257"/>
            <ac:spMk id="191" creationId="{00000000-0000-0000-0000-000000000000}"/>
          </ac:spMkLst>
        </pc:spChg>
        <pc:picChg chg="del">
          <ac:chgData name="Richardsen, Lucas" userId="S::ljr5433@psu.edu::ac30d4d7-dc1e-48f7-9b5f-10a89692bb9a" providerId="AD" clId="Web-{304713A0-B178-4FA3-8CAC-3DD445DD3C61}" dt="2021-07-30T00:18:43.817" v="18"/>
          <ac:picMkLst>
            <pc:docMk/>
            <pc:sldMk cId="0" sldId="257"/>
            <ac:picMk id="190" creationId="{00000000-0000-0000-0000-000000000000}"/>
          </ac:picMkLst>
        </pc:picChg>
      </pc:sldChg>
      <pc:sldChg chg="modSp">
        <pc:chgData name="Richardsen, Lucas" userId="S::ljr5433@psu.edu::ac30d4d7-dc1e-48f7-9b5f-10a89692bb9a" providerId="AD" clId="Web-{304713A0-B178-4FA3-8CAC-3DD445DD3C61}" dt="2021-07-30T00:20:40.679" v="28" actId="20577"/>
        <pc:sldMkLst>
          <pc:docMk/>
          <pc:sldMk cId="3242430360" sldId="259"/>
        </pc:sldMkLst>
        <pc:spChg chg="mod">
          <ac:chgData name="Richardsen, Lucas" userId="S::ljr5433@psu.edu::ac30d4d7-dc1e-48f7-9b5f-10a89692bb9a" providerId="AD" clId="Web-{304713A0-B178-4FA3-8CAC-3DD445DD3C61}" dt="2021-07-30T00:20:40.679" v="28" actId="20577"/>
          <ac:spMkLst>
            <pc:docMk/>
            <pc:sldMk cId="3242430360" sldId="259"/>
            <ac:spMk id="202" creationId="{00000000-0000-0000-0000-000000000000}"/>
          </ac:spMkLst>
        </pc:spChg>
      </pc:sldChg>
      <pc:sldChg chg="modSp">
        <pc:chgData name="Richardsen, Lucas" userId="S::ljr5433@psu.edu::ac30d4d7-dc1e-48f7-9b5f-10a89692bb9a" providerId="AD" clId="Web-{304713A0-B178-4FA3-8CAC-3DD445DD3C61}" dt="2021-07-30T00:20:56.179" v="30" actId="20577"/>
        <pc:sldMkLst>
          <pc:docMk/>
          <pc:sldMk cId="3935005134" sldId="263"/>
        </pc:sldMkLst>
        <pc:spChg chg="mod">
          <ac:chgData name="Richardsen, Lucas" userId="S::ljr5433@psu.edu::ac30d4d7-dc1e-48f7-9b5f-10a89692bb9a" providerId="AD" clId="Web-{304713A0-B178-4FA3-8CAC-3DD445DD3C61}" dt="2021-07-30T00:20:56.179" v="30" actId="20577"/>
          <ac:spMkLst>
            <pc:docMk/>
            <pc:sldMk cId="3935005134" sldId="263"/>
            <ac:spMk id="237" creationId="{00000000-0000-0000-0000-000000000000}"/>
          </ac:spMkLst>
        </pc:spChg>
      </pc:sldChg>
      <pc:sldChg chg="modSp">
        <pc:chgData name="Richardsen, Lucas" userId="S::ljr5433@psu.edu::ac30d4d7-dc1e-48f7-9b5f-10a89692bb9a" providerId="AD" clId="Web-{304713A0-B178-4FA3-8CAC-3DD445DD3C61}" dt="2021-07-30T00:21:33.133" v="33" actId="20577"/>
        <pc:sldMkLst>
          <pc:docMk/>
          <pc:sldMk cId="3590346038" sldId="266"/>
        </pc:sldMkLst>
        <pc:spChg chg="mod">
          <ac:chgData name="Richardsen, Lucas" userId="S::ljr5433@psu.edu::ac30d4d7-dc1e-48f7-9b5f-10a89692bb9a" providerId="AD" clId="Web-{304713A0-B178-4FA3-8CAC-3DD445DD3C61}" dt="2021-07-30T00:21:33.133" v="33" actId="20577"/>
          <ac:spMkLst>
            <pc:docMk/>
            <pc:sldMk cId="3590346038" sldId="266"/>
            <ac:spMk id="274" creationId="{00000000-0000-0000-0000-000000000000}"/>
          </ac:spMkLst>
        </pc:spChg>
      </pc:sldChg>
    </pc:docChg>
  </pc:docChgLst>
  <pc:docChgLst>
    <pc:chgData name="Richardsen, Lucas" userId="S::ljr5433@psu.edu::ac30d4d7-dc1e-48f7-9b5f-10a89692bb9a" providerId="AD" clId="Web-{E18D3D78-F262-4D97-A801-04A508405C90}"/>
    <pc:docChg chg="addSld modSld">
      <pc:chgData name="Richardsen, Lucas" userId="S::ljr5433@psu.edu::ac30d4d7-dc1e-48f7-9b5f-10a89692bb9a" providerId="AD" clId="Web-{E18D3D78-F262-4D97-A801-04A508405C90}" dt="2021-08-16T18:20:24.934" v="48" actId="20577"/>
      <pc:docMkLst>
        <pc:docMk/>
      </pc:docMkLst>
      <pc:sldChg chg="modSp">
        <pc:chgData name="Richardsen, Lucas" userId="S::ljr5433@psu.edu::ac30d4d7-dc1e-48f7-9b5f-10a89692bb9a" providerId="AD" clId="Web-{E18D3D78-F262-4D97-A801-04A508405C90}" dt="2021-08-16T18:05:35.536" v="4" actId="20577"/>
        <pc:sldMkLst>
          <pc:docMk/>
          <pc:sldMk cId="1569808862" sldId="258"/>
        </pc:sldMkLst>
        <pc:spChg chg="mod">
          <ac:chgData name="Richardsen, Lucas" userId="S::ljr5433@psu.edu::ac30d4d7-dc1e-48f7-9b5f-10a89692bb9a" providerId="AD" clId="Web-{E18D3D78-F262-4D97-A801-04A508405C90}" dt="2021-08-16T18:05:35.536" v="4" actId="20577"/>
          <ac:spMkLst>
            <pc:docMk/>
            <pc:sldMk cId="1569808862" sldId="258"/>
            <ac:spMk id="9" creationId="{3C473ACD-64F3-0247-A1CF-428EE24FEBD8}"/>
          </ac:spMkLst>
        </pc:spChg>
      </pc:sldChg>
      <pc:sldChg chg="modSp">
        <pc:chgData name="Richardsen, Lucas" userId="S::ljr5433@psu.edu::ac30d4d7-dc1e-48f7-9b5f-10a89692bb9a" providerId="AD" clId="Web-{E18D3D78-F262-4D97-A801-04A508405C90}" dt="2021-08-16T18:10:51.794" v="7" actId="20577"/>
        <pc:sldMkLst>
          <pc:docMk/>
          <pc:sldMk cId="2767463874" sldId="267"/>
        </pc:sldMkLst>
        <pc:spChg chg="mod">
          <ac:chgData name="Richardsen, Lucas" userId="S::ljr5433@psu.edu::ac30d4d7-dc1e-48f7-9b5f-10a89692bb9a" providerId="AD" clId="Web-{E18D3D78-F262-4D97-A801-04A508405C90}" dt="2021-08-16T18:10:51.794" v="7" actId="20577"/>
          <ac:spMkLst>
            <pc:docMk/>
            <pc:sldMk cId="2767463874" sldId="267"/>
            <ac:spMk id="3" creationId="{9351B8AF-F3C7-944D-8B84-0CD7CD2BBD4E}"/>
          </ac:spMkLst>
        </pc:spChg>
      </pc:sldChg>
      <pc:sldChg chg="modSp">
        <pc:chgData name="Richardsen, Lucas" userId="S::ljr5433@psu.edu::ac30d4d7-dc1e-48f7-9b5f-10a89692bb9a" providerId="AD" clId="Web-{E18D3D78-F262-4D97-A801-04A508405C90}" dt="2021-08-16T18:20:24.934" v="48" actId="20577"/>
        <pc:sldMkLst>
          <pc:docMk/>
          <pc:sldMk cId="4158335257" sldId="284"/>
        </pc:sldMkLst>
        <pc:spChg chg="mod">
          <ac:chgData name="Richardsen, Lucas" userId="S::ljr5433@psu.edu::ac30d4d7-dc1e-48f7-9b5f-10a89692bb9a" providerId="AD" clId="Web-{E18D3D78-F262-4D97-A801-04A508405C90}" dt="2021-08-16T18:20:24.934" v="48" actId="20577"/>
          <ac:spMkLst>
            <pc:docMk/>
            <pc:sldMk cId="4158335257" sldId="284"/>
            <ac:spMk id="2" creationId="{CDA6894D-717B-DD48-BF23-13E43B51B80D}"/>
          </ac:spMkLst>
        </pc:spChg>
      </pc:sldChg>
      <pc:sldChg chg="modSp new">
        <pc:chgData name="Richardsen, Lucas" userId="S::ljr5433@psu.edu::ac30d4d7-dc1e-48f7-9b5f-10a89692bb9a" providerId="AD" clId="Web-{E18D3D78-F262-4D97-A801-04A508405C90}" dt="2021-08-16T18:20:22.090" v="42" actId="20577"/>
        <pc:sldMkLst>
          <pc:docMk/>
          <pc:sldMk cId="4159913455" sldId="290"/>
        </pc:sldMkLst>
        <pc:spChg chg="mod">
          <ac:chgData name="Richardsen, Lucas" userId="S::ljr5433@psu.edu::ac30d4d7-dc1e-48f7-9b5f-10a89692bb9a" providerId="AD" clId="Web-{E18D3D78-F262-4D97-A801-04A508405C90}" dt="2021-08-16T18:19:57.215" v="32" actId="20577"/>
          <ac:spMkLst>
            <pc:docMk/>
            <pc:sldMk cId="4159913455" sldId="290"/>
            <ac:spMk id="2" creationId="{6A4D14DE-195E-477E-8E55-685041DA88BA}"/>
          </ac:spMkLst>
        </pc:spChg>
        <pc:spChg chg="mod">
          <ac:chgData name="Richardsen, Lucas" userId="S::ljr5433@psu.edu::ac30d4d7-dc1e-48f7-9b5f-10a89692bb9a" providerId="AD" clId="Web-{E18D3D78-F262-4D97-A801-04A508405C90}" dt="2021-08-16T18:20:22.090" v="42" actId="20577"/>
          <ac:spMkLst>
            <pc:docMk/>
            <pc:sldMk cId="4159913455" sldId="290"/>
            <ac:spMk id="3" creationId="{C062852B-0E6C-4BCC-BE91-E24263440815}"/>
          </ac:spMkLst>
        </pc:spChg>
      </pc:sldChg>
    </pc:docChg>
  </pc:docChgLst>
  <pc:docChgLst>
    <pc:chgData name="Studdert, Erin" userId="S::eqs5521@psu.edu::d6d3d6c5-989f-494c-a45c-0b8418f80b26" providerId="AD" clId="Web-{264915F7-0617-40AE-94E5-058DB8220419}"/>
    <pc:docChg chg="modSld">
      <pc:chgData name="Studdert, Erin" userId="S::eqs5521@psu.edu::d6d3d6c5-989f-494c-a45c-0b8418f80b26" providerId="AD" clId="Web-{264915F7-0617-40AE-94E5-058DB8220419}" dt="2021-08-25T01:01:55.418" v="7" actId="20577"/>
      <pc:docMkLst>
        <pc:docMk/>
      </pc:docMkLst>
      <pc:sldChg chg="addSp delSp modSp">
        <pc:chgData name="Studdert, Erin" userId="S::eqs5521@psu.edu::d6d3d6c5-989f-494c-a45c-0b8418f80b26" providerId="AD" clId="Web-{264915F7-0617-40AE-94E5-058DB8220419}" dt="2021-08-25T01:01:55.418" v="7" actId="20577"/>
        <pc:sldMkLst>
          <pc:docMk/>
          <pc:sldMk cId="2600761938" sldId="283"/>
        </pc:sldMkLst>
        <pc:spChg chg="mod">
          <ac:chgData name="Studdert, Erin" userId="S::eqs5521@psu.edu::d6d3d6c5-989f-494c-a45c-0b8418f80b26" providerId="AD" clId="Web-{264915F7-0617-40AE-94E5-058DB8220419}" dt="2021-08-25T01:01:55.418" v="7" actId="20577"/>
          <ac:spMkLst>
            <pc:docMk/>
            <pc:sldMk cId="2600761938" sldId="283"/>
            <ac:spMk id="3" creationId="{1AFD53C4-9F45-D041-B453-28DAF68FD0CC}"/>
          </ac:spMkLst>
        </pc:spChg>
        <pc:spChg chg="add del mod">
          <ac:chgData name="Studdert, Erin" userId="S::eqs5521@psu.edu::d6d3d6c5-989f-494c-a45c-0b8418f80b26" providerId="AD" clId="Web-{264915F7-0617-40AE-94E5-058DB8220419}" dt="2021-08-25T01:01:09.870" v="5"/>
          <ac:spMkLst>
            <pc:docMk/>
            <pc:sldMk cId="2600761938" sldId="283"/>
            <ac:spMk id="4" creationId="{0BC2A419-B5B8-4B25-A929-C864418365A2}"/>
          </ac:spMkLst>
        </pc:spChg>
      </pc:sldChg>
    </pc:docChg>
  </pc:docChgLst>
  <pc:docChgLst>
    <pc:chgData name="Richardsen, Lucas" userId="S::ljr5433@psu.edu::ac30d4d7-dc1e-48f7-9b5f-10a89692bb9a" providerId="AD" clId="Web-{B4EFD0B4-3573-480F-A9B5-790A2141E125}"/>
    <pc:docChg chg="modSld">
      <pc:chgData name="Richardsen, Lucas" userId="S::ljr5433@psu.edu::ac30d4d7-dc1e-48f7-9b5f-10a89692bb9a" providerId="AD" clId="Web-{B4EFD0B4-3573-480F-A9B5-790A2141E125}" dt="2021-08-24T23:08:36.158" v="13" actId="20577"/>
      <pc:docMkLst>
        <pc:docMk/>
      </pc:docMkLst>
      <pc:sldChg chg="modSp">
        <pc:chgData name="Richardsen, Lucas" userId="S::ljr5433@psu.edu::ac30d4d7-dc1e-48f7-9b5f-10a89692bb9a" providerId="AD" clId="Web-{B4EFD0B4-3573-480F-A9B5-790A2141E125}" dt="2021-08-24T23:08:36.158" v="13" actId="20577"/>
        <pc:sldMkLst>
          <pc:docMk/>
          <pc:sldMk cId="826928256" sldId="286"/>
        </pc:sldMkLst>
        <pc:spChg chg="mod">
          <ac:chgData name="Richardsen, Lucas" userId="S::ljr5433@psu.edu::ac30d4d7-dc1e-48f7-9b5f-10a89692bb9a" providerId="AD" clId="Web-{B4EFD0B4-3573-480F-A9B5-790A2141E125}" dt="2021-08-24T23:08:36.158" v="13" actId="20577"/>
          <ac:spMkLst>
            <pc:docMk/>
            <pc:sldMk cId="826928256" sldId="286"/>
            <ac:spMk id="2" creationId="{23C510E2-91EF-0C4B-8761-4C114AA696A3}"/>
          </ac:spMkLst>
        </pc:spChg>
      </pc:sldChg>
    </pc:docChg>
  </pc:docChgLst>
  <pc:docChgLst>
    <pc:chgData name="Richardsen, Lucas" userId="S::ljr5433@psu.edu::ac30d4d7-dc1e-48f7-9b5f-10a89692bb9a" providerId="AD" clId="Web-{69F2D968-E937-4D82-BAD3-C4FD4C627A20}"/>
    <pc:docChg chg="modSld sldOrd">
      <pc:chgData name="Richardsen, Lucas" userId="S::ljr5433@psu.edu::ac30d4d7-dc1e-48f7-9b5f-10a89692bb9a" providerId="AD" clId="Web-{69F2D968-E937-4D82-BAD3-C4FD4C627A20}" dt="2021-08-26T01:37:46.379" v="2"/>
      <pc:docMkLst>
        <pc:docMk/>
      </pc:docMkLst>
      <pc:sldChg chg="modSp ord">
        <pc:chgData name="Richardsen, Lucas" userId="S::ljr5433@psu.edu::ac30d4d7-dc1e-48f7-9b5f-10a89692bb9a" providerId="AD" clId="Web-{69F2D968-E937-4D82-BAD3-C4FD4C627A20}" dt="2021-08-26T01:37:46.379" v="2"/>
        <pc:sldMkLst>
          <pc:docMk/>
          <pc:sldMk cId="1966636594" sldId="291"/>
        </pc:sldMkLst>
        <pc:spChg chg="mod">
          <ac:chgData name="Richardsen, Lucas" userId="S::ljr5433@psu.edu::ac30d4d7-dc1e-48f7-9b5f-10a89692bb9a" providerId="AD" clId="Web-{69F2D968-E937-4D82-BAD3-C4FD4C627A20}" dt="2021-08-26T01:37:41.254" v="1" actId="20577"/>
          <ac:spMkLst>
            <pc:docMk/>
            <pc:sldMk cId="1966636594" sldId="291"/>
            <ac:spMk id="2" creationId="{6A4D14DE-195E-477E-8E55-685041DA88BA}"/>
          </ac:spMkLst>
        </pc:spChg>
      </pc:sldChg>
    </pc:docChg>
  </pc:docChgLst>
  <pc:docChgLst>
    <pc:chgData name="Geesaman, Eric Richard" userId="S::erg5331@psu.edu::47781a5f-ace5-47ed-8a2b-cd2aef2b63a3" providerId="AD" clId="Web-{589933EF-7632-4EC0-B640-38002C7E4E17}"/>
    <pc:docChg chg="modSld">
      <pc:chgData name="Geesaman, Eric Richard" userId="S::erg5331@psu.edu::47781a5f-ace5-47ed-8a2b-cd2aef2b63a3" providerId="AD" clId="Web-{589933EF-7632-4EC0-B640-38002C7E4E17}" dt="2021-08-17T00:01:40.494" v="4" actId="14100"/>
      <pc:docMkLst>
        <pc:docMk/>
      </pc:docMkLst>
      <pc:sldChg chg="addSp modSp">
        <pc:chgData name="Geesaman, Eric Richard" userId="S::erg5331@psu.edu::47781a5f-ace5-47ed-8a2b-cd2aef2b63a3" providerId="AD" clId="Web-{589933EF-7632-4EC0-B640-38002C7E4E17}" dt="2021-08-17T00:01:40.494" v="4" actId="14100"/>
        <pc:sldMkLst>
          <pc:docMk/>
          <pc:sldMk cId="1569808862" sldId="258"/>
        </pc:sldMkLst>
        <pc:picChg chg="add mod">
          <ac:chgData name="Geesaman, Eric Richard" userId="S::erg5331@psu.edu::47781a5f-ace5-47ed-8a2b-cd2aef2b63a3" providerId="AD" clId="Web-{589933EF-7632-4EC0-B640-38002C7E4E17}" dt="2021-08-17T00:01:40.494" v="4" actId="14100"/>
          <ac:picMkLst>
            <pc:docMk/>
            <pc:sldMk cId="1569808862" sldId="258"/>
            <ac:picMk id="2" creationId="{4E76E4D8-88A4-4D2B-985A-B9864DBAE827}"/>
          </ac:picMkLst>
        </pc:picChg>
      </pc:sldChg>
    </pc:docChg>
  </pc:docChgLst>
  <pc:docChgLst>
    <pc:chgData name="Berlin, Daniel Noah" userId="S::dnb5266@psu.edu::91245d94-e553-45e1-b6ea-ac2d551fad32" providerId="AD" clId="Web-{C5D984A9-AEC1-4D5E-9711-FAA6C4EB725C}"/>
    <pc:docChg chg="modSld">
      <pc:chgData name="Berlin, Daniel Noah" userId="S::dnb5266@psu.edu::91245d94-e553-45e1-b6ea-ac2d551fad32" providerId="AD" clId="Web-{C5D984A9-AEC1-4D5E-9711-FAA6C4EB725C}" dt="2021-08-19T15:30:33.622" v="0"/>
      <pc:docMkLst>
        <pc:docMk/>
      </pc:docMkLst>
      <pc:sldChg chg="delSp">
        <pc:chgData name="Berlin, Daniel Noah" userId="S::dnb5266@psu.edu::91245d94-e553-45e1-b6ea-ac2d551fad32" providerId="AD" clId="Web-{C5D984A9-AEC1-4D5E-9711-FAA6C4EB725C}" dt="2021-08-19T15:30:33.622" v="0"/>
        <pc:sldMkLst>
          <pc:docMk/>
          <pc:sldMk cId="1344144460" sldId="288"/>
        </pc:sldMkLst>
        <pc:picChg chg="del">
          <ac:chgData name="Berlin, Daniel Noah" userId="S::dnb5266@psu.edu::91245d94-e553-45e1-b6ea-ac2d551fad32" providerId="AD" clId="Web-{C5D984A9-AEC1-4D5E-9711-FAA6C4EB725C}" dt="2021-08-19T15:30:33.622" v="0"/>
          <ac:picMkLst>
            <pc:docMk/>
            <pc:sldMk cId="1344144460" sldId="288"/>
            <ac:picMk id="5" creationId="{73F0EC1D-2F98-B644-B771-97D8305EA9A2}"/>
          </ac:picMkLst>
        </pc:picChg>
      </pc:sldChg>
    </pc:docChg>
  </pc:docChgLst>
  <pc:docChgLst>
    <pc:chgData name="Putterman, Steven L" userId="S::slp5096@psu.edu::4ba8d8f1-0814-48b9-9d0e-258bbacdc476" providerId="AD" clId="Web-{0012D5D4-A01B-579C-BF49-57164AAA4CD9}"/>
    <pc:docChg chg="modSld">
      <pc:chgData name="Putterman, Steven L" userId="S::slp5096@psu.edu::4ba8d8f1-0814-48b9-9d0e-258bbacdc476" providerId="AD" clId="Web-{0012D5D4-A01B-579C-BF49-57164AAA4CD9}" dt="2021-08-25T16:49:18.435" v="44" actId="20577"/>
      <pc:docMkLst>
        <pc:docMk/>
      </pc:docMkLst>
      <pc:sldChg chg="modSp">
        <pc:chgData name="Putterman, Steven L" userId="S::slp5096@psu.edu::4ba8d8f1-0814-48b9-9d0e-258bbacdc476" providerId="AD" clId="Web-{0012D5D4-A01B-579C-BF49-57164AAA4CD9}" dt="2021-08-25T16:49:18.435" v="44" actId="20577"/>
        <pc:sldMkLst>
          <pc:docMk/>
          <pc:sldMk cId="2728266175" sldId="261"/>
        </pc:sldMkLst>
        <pc:spChg chg="mod">
          <ac:chgData name="Putterman, Steven L" userId="S::slp5096@psu.edu::4ba8d8f1-0814-48b9-9d0e-258bbacdc476" providerId="AD" clId="Web-{0012D5D4-A01B-579C-BF49-57164AAA4CD9}" dt="2021-08-25T16:49:18.435" v="44" actId="20577"/>
          <ac:spMkLst>
            <pc:docMk/>
            <pc:sldMk cId="2728266175" sldId="261"/>
            <ac:spMk id="2" creationId="{0834CC9E-C899-2F40-B70D-21F2FB1E6D27}"/>
          </ac:spMkLst>
        </pc:spChg>
        <pc:spChg chg="mod">
          <ac:chgData name="Putterman, Steven L" userId="S::slp5096@psu.edu::4ba8d8f1-0814-48b9-9d0e-258bbacdc476" providerId="AD" clId="Web-{0012D5D4-A01B-579C-BF49-57164AAA4CD9}" dt="2021-08-25T16:49:15.013" v="43" actId="20577"/>
          <ac:spMkLst>
            <pc:docMk/>
            <pc:sldMk cId="2728266175" sldId="261"/>
            <ac:spMk id="5" creationId="{BBE6F6A2-3C04-1145-B47C-6232B7AAB01E}"/>
          </ac:spMkLst>
        </pc:spChg>
      </pc:sldChg>
    </pc:docChg>
  </pc:docChgLst>
  <pc:docChgLst>
    <pc:chgData name="Studdert, Erin" userId="S::eqs5521@psu.edu::d6d3d6c5-989f-494c-a45c-0b8418f80b26" providerId="AD" clId="Web-{8ECF5304-899B-4DE9-A5CC-0C9BD10D5B9E}"/>
    <pc:docChg chg="modSld">
      <pc:chgData name="Studdert, Erin" userId="S::eqs5521@psu.edu::d6d3d6c5-989f-494c-a45c-0b8418f80b26" providerId="AD" clId="Web-{8ECF5304-899B-4DE9-A5CC-0C9BD10D5B9E}" dt="2021-08-26T18:37:36.455" v="20" actId="1076"/>
      <pc:docMkLst>
        <pc:docMk/>
      </pc:docMkLst>
      <pc:sldChg chg="addSp modSp">
        <pc:chgData name="Studdert, Erin" userId="S::eqs5521@psu.edu::d6d3d6c5-989f-494c-a45c-0b8418f80b26" providerId="AD" clId="Web-{8ECF5304-899B-4DE9-A5CC-0C9BD10D5B9E}" dt="2021-08-26T18:37:36.455" v="20" actId="1076"/>
        <pc:sldMkLst>
          <pc:docMk/>
          <pc:sldMk cId="2600761938" sldId="283"/>
        </pc:sldMkLst>
        <pc:spChg chg="add mod">
          <ac:chgData name="Studdert, Erin" userId="S::eqs5521@psu.edu::d6d3d6c5-989f-494c-a45c-0b8418f80b26" providerId="AD" clId="Web-{8ECF5304-899B-4DE9-A5CC-0C9BD10D5B9E}" dt="2021-08-26T18:36:55.969" v="7" actId="1076"/>
          <ac:spMkLst>
            <pc:docMk/>
            <pc:sldMk cId="2600761938" sldId="283"/>
            <ac:spMk id="5" creationId="{5EEFA04D-AB88-495E-A8B0-01894A70F50B}"/>
          </ac:spMkLst>
        </pc:spChg>
        <pc:spChg chg="add mod">
          <ac:chgData name="Studdert, Erin" userId="S::eqs5521@psu.edu::d6d3d6c5-989f-494c-a45c-0b8418f80b26" providerId="AD" clId="Web-{8ECF5304-899B-4DE9-A5CC-0C9BD10D5B9E}" dt="2021-08-26T18:37:24.439" v="15" actId="1076"/>
          <ac:spMkLst>
            <pc:docMk/>
            <pc:sldMk cId="2600761938" sldId="283"/>
            <ac:spMk id="7" creationId="{66532E84-6FB4-4CB3-AE92-6915406C2181}"/>
          </ac:spMkLst>
        </pc:spChg>
        <pc:picChg chg="add mod">
          <ac:chgData name="Studdert, Erin" userId="S::eqs5521@psu.edu::d6d3d6c5-989f-494c-a45c-0b8418f80b26" providerId="AD" clId="Web-{8ECF5304-899B-4DE9-A5CC-0C9BD10D5B9E}" dt="2021-08-26T18:37:28.564" v="17" actId="1076"/>
          <ac:picMkLst>
            <pc:docMk/>
            <pc:sldMk cId="2600761938" sldId="283"/>
            <ac:picMk id="4" creationId="{B6AB81C1-F5BC-4ACF-98C7-7BC9E50DCD2B}"/>
          </ac:picMkLst>
        </pc:picChg>
        <pc:picChg chg="add mod">
          <ac:chgData name="Studdert, Erin" userId="S::eqs5521@psu.edu::d6d3d6c5-989f-494c-a45c-0b8418f80b26" providerId="AD" clId="Web-{8ECF5304-899B-4DE9-A5CC-0C9BD10D5B9E}" dt="2021-08-26T18:37:36.455" v="20" actId="1076"/>
          <ac:picMkLst>
            <pc:docMk/>
            <pc:sldMk cId="2600761938" sldId="283"/>
            <ac:picMk id="6" creationId="{5F23D1EB-E7DD-49BE-A57E-D885FE9E27C0}"/>
          </ac:picMkLst>
        </pc:picChg>
      </pc:sldChg>
    </pc:docChg>
  </pc:docChgLst>
  <pc:docChgLst>
    <pc:chgData name="Ayooluwatomiwa" userId="02f4763a-77f6-4559-94fd-ded698c9d3a0" providerId="ADAL" clId="{EF13B329-C05D-4A3E-89E4-70221BF20360}"/>
    <pc:docChg chg="undo redo custSel modSld">
      <pc:chgData name="Ayooluwatomiwa" userId="02f4763a-77f6-4559-94fd-ded698c9d3a0" providerId="ADAL" clId="{EF13B329-C05D-4A3E-89E4-70221BF20360}" dt="2020-08-27T04:34:09.036" v="949" actId="20577"/>
      <pc:docMkLst>
        <pc:docMk/>
      </pc:docMkLst>
      <pc:sldChg chg="modSp mod">
        <pc:chgData name="Ayooluwatomiwa" userId="02f4763a-77f6-4559-94fd-ded698c9d3a0" providerId="ADAL" clId="{EF13B329-C05D-4A3E-89E4-70221BF20360}" dt="2020-08-27T04:34:09.036" v="949" actId="20577"/>
        <pc:sldMkLst>
          <pc:docMk/>
          <pc:sldMk cId="1369022339" sldId="289"/>
        </pc:sldMkLst>
        <pc:spChg chg="mod">
          <ac:chgData name="Ayooluwatomiwa" userId="02f4763a-77f6-4559-94fd-ded698c9d3a0" providerId="ADAL" clId="{EF13B329-C05D-4A3E-89E4-70221BF20360}" dt="2020-08-27T04:34:09.036" v="949" actId="20577"/>
          <ac:spMkLst>
            <pc:docMk/>
            <pc:sldMk cId="1369022339" sldId="289"/>
            <ac:spMk id="451" creationId="{00000000-0000-0000-0000-000000000000}"/>
          </ac:spMkLst>
        </pc:spChg>
      </pc:sldChg>
    </pc:docChg>
  </pc:docChgLst>
  <pc:docChgLst>
    <pc:chgData name="Richardsen, Lucas" userId="S::ljr5433@psu.edu::ac30d4d7-dc1e-48f7-9b5f-10a89692bb9a" providerId="AD" clId="Web-{B55A3669-5A52-49D5-BF30-B4938A28C9DA}"/>
    <pc:docChg chg="modSld">
      <pc:chgData name="Richardsen, Lucas" userId="S::ljr5433@psu.edu::ac30d4d7-dc1e-48f7-9b5f-10a89692bb9a" providerId="AD" clId="Web-{B55A3669-5A52-49D5-BF30-B4938A28C9DA}" dt="2021-08-19T16:18:57.285" v="22" actId="20577"/>
      <pc:docMkLst>
        <pc:docMk/>
      </pc:docMkLst>
      <pc:sldChg chg="modSp">
        <pc:chgData name="Richardsen, Lucas" userId="S::ljr5433@psu.edu::ac30d4d7-dc1e-48f7-9b5f-10a89692bb9a" providerId="AD" clId="Web-{B55A3669-5A52-49D5-BF30-B4938A28C9DA}" dt="2021-08-19T16:13:47.915" v="3" actId="20577"/>
        <pc:sldMkLst>
          <pc:docMk/>
          <pc:sldMk cId="1701417534" sldId="276"/>
        </pc:sldMkLst>
        <pc:spChg chg="mod">
          <ac:chgData name="Richardsen, Lucas" userId="S::ljr5433@psu.edu::ac30d4d7-dc1e-48f7-9b5f-10a89692bb9a" providerId="AD" clId="Web-{B55A3669-5A52-49D5-BF30-B4938A28C9DA}" dt="2021-08-19T16:13:47.915" v="3" actId="20577"/>
          <ac:spMkLst>
            <pc:docMk/>
            <pc:sldMk cId="1701417534" sldId="276"/>
            <ac:spMk id="3" creationId="{79943C81-B327-2C40-BA2F-F5848EC7CC25}"/>
          </ac:spMkLst>
        </pc:spChg>
      </pc:sldChg>
      <pc:sldChg chg="modSp">
        <pc:chgData name="Richardsen, Lucas" userId="S::ljr5433@psu.edu::ac30d4d7-dc1e-48f7-9b5f-10a89692bb9a" providerId="AD" clId="Web-{B55A3669-5A52-49D5-BF30-B4938A28C9DA}" dt="2021-08-19T16:18:57.285" v="22" actId="20577"/>
        <pc:sldMkLst>
          <pc:docMk/>
          <pc:sldMk cId="1433601064" sldId="281"/>
        </pc:sldMkLst>
        <pc:spChg chg="mod">
          <ac:chgData name="Richardsen, Lucas" userId="S::ljr5433@psu.edu::ac30d4d7-dc1e-48f7-9b5f-10a89692bb9a" providerId="AD" clId="Web-{B55A3669-5A52-49D5-BF30-B4938A28C9DA}" dt="2021-08-19T16:18:57.285" v="22" actId="20577"/>
          <ac:spMkLst>
            <pc:docMk/>
            <pc:sldMk cId="1433601064" sldId="281"/>
            <ac:spMk id="3" creationId="{5DD2409A-7B91-6940-88A7-CD6A3440FA35}"/>
          </ac:spMkLst>
        </pc:spChg>
      </pc:sldChg>
      <pc:sldChg chg="modSp">
        <pc:chgData name="Richardsen, Lucas" userId="S::ljr5433@psu.edu::ac30d4d7-dc1e-48f7-9b5f-10a89692bb9a" providerId="AD" clId="Web-{B55A3669-5A52-49D5-BF30-B4938A28C9DA}" dt="2021-08-19T16:15:36.215" v="10" actId="20577"/>
        <pc:sldMkLst>
          <pc:docMk/>
          <pc:sldMk cId="826928256" sldId="286"/>
        </pc:sldMkLst>
        <pc:spChg chg="mod">
          <ac:chgData name="Richardsen, Lucas" userId="S::ljr5433@psu.edu::ac30d4d7-dc1e-48f7-9b5f-10a89692bb9a" providerId="AD" clId="Web-{B55A3669-5A52-49D5-BF30-B4938A28C9DA}" dt="2021-08-19T16:15:36.215" v="10" actId="20577"/>
          <ac:spMkLst>
            <pc:docMk/>
            <pc:sldMk cId="826928256" sldId="286"/>
            <ac:spMk id="2" creationId="{23C510E2-91EF-0C4B-8761-4C114AA696A3}"/>
          </ac:spMkLst>
        </pc:spChg>
      </pc:sldChg>
    </pc:docChg>
  </pc:docChgLst>
  <pc:docChgLst>
    <pc:chgData name="Ogunrombi, Ayooluwatomiwa" userId="S::aeo5162@psu.edu::02f4763a-77f6-4559-94fd-ded698c9d3a0" providerId="AD" clId="Web-{D7C4A828-DF07-41C9-40D4-E973E7D79208}"/>
    <pc:docChg chg="modSld">
      <pc:chgData name="Ogunrombi, Ayooluwatomiwa" userId="S::aeo5162@psu.edu::02f4763a-77f6-4559-94fd-ded698c9d3a0" providerId="AD" clId="Web-{D7C4A828-DF07-41C9-40D4-E973E7D79208}" dt="2020-08-27T04:17:41.307" v="81" actId="20577"/>
      <pc:docMkLst>
        <pc:docMk/>
      </pc:docMkLst>
      <pc:sldChg chg="addSp delSp modSp">
        <pc:chgData name="Ogunrombi, Ayooluwatomiwa" userId="S::aeo5162@psu.edu::02f4763a-77f6-4559-94fd-ded698c9d3a0" providerId="AD" clId="Web-{D7C4A828-DF07-41C9-40D4-E973E7D79208}" dt="2020-08-27T04:17:41.307" v="81" actId="20577"/>
        <pc:sldMkLst>
          <pc:docMk/>
          <pc:sldMk cId="1369022339" sldId="289"/>
        </pc:sldMkLst>
        <pc:spChg chg="add del mod">
          <ac:chgData name="Ogunrombi, Ayooluwatomiwa" userId="S::aeo5162@psu.edu::02f4763a-77f6-4559-94fd-ded698c9d3a0" providerId="AD" clId="Web-{D7C4A828-DF07-41C9-40D4-E973E7D79208}" dt="2020-08-27T04:16:38.430" v="75"/>
          <ac:spMkLst>
            <pc:docMk/>
            <pc:sldMk cId="1369022339" sldId="289"/>
            <ac:spMk id="2" creationId="{AF53B1CC-58D2-433C-8B76-BD39EB05C115}"/>
          </ac:spMkLst>
        </pc:spChg>
        <pc:spChg chg="add del mod">
          <ac:chgData name="Ogunrombi, Ayooluwatomiwa" userId="S::aeo5162@psu.edu::02f4763a-77f6-4559-94fd-ded698c9d3a0" providerId="AD" clId="Web-{D7C4A828-DF07-41C9-40D4-E973E7D79208}" dt="2020-08-27T04:16:21.008" v="57"/>
          <ac:spMkLst>
            <pc:docMk/>
            <pc:sldMk cId="1369022339" sldId="289"/>
            <ac:spMk id="3" creationId="{16A8E1B7-8DD2-41E0-99D8-11FC8ABEF40D}"/>
          </ac:spMkLst>
        </pc:spChg>
        <pc:spChg chg="add del mod">
          <ac:chgData name="Ogunrombi, Ayooluwatomiwa" userId="S::aeo5162@psu.edu::02f4763a-77f6-4559-94fd-ded698c9d3a0" providerId="AD" clId="Web-{D7C4A828-DF07-41C9-40D4-E973E7D79208}" dt="2020-08-27T04:17:41.307" v="81" actId="20577"/>
          <ac:spMkLst>
            <pc:docMk/>
            <pc:sldMk cId="1369022339" sldId="289"/>
            <ac:spMk id="451" creationId="{00000000-0000-0000-0000-000000000000}"/>
          </ac:spMkLst>
        </pc:spChg>
      </pc:sldChg>
    </pc:docChg>
  </pc:docChgLst>
  <pc:docChgLst>
    <pc:chgData name="Coleman, Alexis Kathleen" userId="S::akc5641@psu.edu::cdd859ef-db38-4c40-90d0-1dc89196b1b9" providerId="AD" clId="Web-{E6590076-0797-4D51-935E-A1BEB7E4D28E}"/>
    <pc:docChg chg="modSld">
      <pc:chgData name="Coleman, Alexis Kathleen" userId="S::akc5641@psu.edu::cdd859ef-db38-4c40-90d0-1dc89196b1b9" providerId="AD" clId="Web-{E6590076-0797-4D51-935E-A1BEB7E4D28E}" dt="2020-08-25T20:41:04.318" v="37" actId="1076"/>
      <pc:docMkLst>
        <pc:docMk/>
      </pc:docMkLst>
      <pc:sldChg chg="modSp">
        <pc:chgData name="Coleman, Alexis Kathleen" userId="S::akc5641@psu.edu::cdd859ef-db38-4c40-90d0-1dc89196b1b9" providerId="AD" clId="Web-{E6590076-0797-4D51-935E-A1BEB7E4D28E}" dt="2020-08-25T20:41:04.318" v="37" actId="1076"/>
        <pc:sldMkLst>
          <pc:docMk/>
          <pc:sldMk cId="1344144460" sldId="288"/>
        </pc:sldMkLst>
        <pc:spChg chg="mod">
          <ac:chgData name="Coleman, Alexis Kathleen" userId="S::akc5641@psu.edu::cdd859ef-db38-4c40-90d0-1dc89196b1b9" providerId="AD" clId="Web-{E6590076-0797-4D51-935E-A1BEB7E4D28E}" dt="2020-08-25T20:41:04.318" v="37" actId="1076"/>
          <ac:spMkLst>
            <pc:docMk/>
            <pc:sldMk cId="1344144460" sldId="288"/>
            <ac:spMk id="445" creationId="{00000000-0000-0000-0000-000000000000}"/>
          </ac:spMkLst>
        </pc:spChg>
      </pc:sldChg>
    </pc:docChg>
  </pc:docChgLst>
  <pc:docChgLst>
    <pc:chgData name="Lake, Aidan R" userId="S::arl5600@psu.edu::4902bd72-4fa4-4137-9adf-588ef34e5dc7" providerId="AD" clId="Web-{B238E37E-D4A7-417D-646D-3BEE94A0DAF2}"/>
    <pc:docChg chg="modSld">
      <pc:chgData name="Lake, Aidan R" userId="S::arl5600@psu.edu::4902bd72-4fa4-4137-9adf-588ef34e5dc7" providerId="AD" clId="Web-{B238E37E-D4A7-417D-646D-3BEE94A0DAF2}" dt="2020-08-27T02:31:49.057" v="119" actId="20577"/>
      <pc:docMkLst>
        <pc:docMk/>
      </pc:docMkLst>
      <pc:sldChg chg="addSp modSp">
        <pc:chgData name="Lake, Aidan R" userId="S::arl5600@psu.edu::4902bd72-4fa4-4137-9adf-588ef34e5dc7" providerId="AD" clId="Web-{B238E37E-D4A7-417D-646D-3BEE94A0DAF2}" dt="2020-08-27T02:31:04.181" v="112" actId="20577"/>
        <pc:sldMkLst>
          <pc:docMk/>
          <pc:sldMk cId="2237447558" sldId="287"/>
        </pc:sldMkLst>
        <pc:spChg chg="add mod">
          <ac:chgData name="Lake, Aidan R" userId="S::arl5600@psu.edu::4902bd72-4fa4-4137-9adf-588ef34e5dc7" providerId="AD" clId="Web-{B238E37E-D4A7-417D-646D-3BEE94A0DAF2}" dt="2020-08-27T02:31:04.181" v="112" actId="20577"/>
          <ac:spMkLst>
            <pc:docMk/>
            <pc:sldMk cId="2237447558" sldId="287"/>
            <ac:spMk id="2" creationId="{0B23C057-A0CB-403E-9667-9BC3F00F0A04}"/>
          </ac:spMkLst>
        </pc:spChg>
        <pc:picChg chg="mod">
          <ac:chgData name="Lake, Aidan R" userId="S::arl5600@psu.edu::4902bd72-4fa4-4137-9adf-588ef34e5dc7" providerId="AD" clId="Web-{B238E37E-D4A7-417D-646D-3BEE94A0DAF2}" dt="2020-08-27T02:27:36.427" v="52" actId="1076"/>
          <ac:picMkLst>
            <pc:docMk/>
            <pc:sldMk cId="2237447558" sldId="287"/>
            <ac:picMk id="438" creationId="{00000000-0000-0000-0000-000000000000}"/>
          </ac:picMkLst>
        </pc:picChg>
      </pc:sldChg>
      <pc:sldChg chg="modSp">
        <pc:chgData name="Lake, Aidan R" userId="S::arl5600@psu.edu::4902bd72-4fa4-4137-9adf-588ef34e5dc7" providerId="AD" clId="Web-{B238E37E-D4A7-417D-646D-3BEE94A0DAF2}" dt="2020-08-27T02:31:49.057" v="119" actId="20577"/>
        <pc:sldMkLst>
          <pc:docMk/>
          <pc:sldMk cId="1344144460" sldId="288"/>
        </pc:sldMkLst>
        <pc:spChg chg="mod">
          <ac:chgData name="Lake, Aidan R" userId="S::arl5600@psu.edu::4902bd72-4fa4-4137-9adf-588ef34e5dc7" providerId="AD" clId="Web-{B238E37E-D4A7-417D-646D-3BEE94A0DAF2}" dt="2020-08-27T02:31:49.057" v="119" actId="20577"/>
          <ac:spMkLst>
            <pc:docMk/>
            <pc:sldMk cId="1344144460" sldId="288"/>
            <ac:spMk id="445" creationId="{00000000-0000-0000-0000-000000000000}"/>
          </ac:spMkLst>
        </pc:spChg>
      </pc:sldChg>
    </pc:docChg>
  </pc:docChgLst>
  <pc:docChgLst>
    <pc:chgData name="Richardsen, Lucas" userId="S::ljr5433@psu.edu::ac30d4d7-dc1e-48f7-9b5f-10a89692bb9a" providerId="AD" clId="Web-{49E3DB42-EE0F-4A77-B047-598269173188}"/>
    <pc:docChg chg="modSld">
      <pc:chgData name="Richardsen, Lucas" userId="S::ljr5433@psu.edu::ac30d4d7-dc1e-48f7-9b5f-10a89692bb9a" providerId="AD" clId="Web-{49E3DB42-EE0F-4A77-B047-598269173188}" dt="2021-08-16T16:51:09.258" v="40" actId="20577"/>
      <pc:docMkLst>
        <pc:docMk/>
      </pc:docMkLst>
      <pc:sldChg chg="modSp">
        <pc:chgData name="Richardsen, Lucas" userId="S::ljr5433@psu.edu::ac30d4d7-dc1e-48f7-9b5f-10a89692bb9a" providerId="AD" clId="Web-{49E3DB42-EE0F-4A77-B047-598269173188}" dt="2021-08-16T16:51:03.149" v="38" actId="20577"/>
        <pc:sldMkLst>
          <pc:docMk/>
          <pc:sldMk cId="3242430360" sldId="259"/>
        </pc:sldMkLst>
        <pc:spChg chg="mod">
          <ac:chgData name="Richardsen, Lucas" userId="S::ljr5433@psu.edu::ac30d4d7-dc1e-48f7-9b5f-10a89692bb9a" providerId="AD" clId="Web-{49E3DB42-EE0F-4A77-B047-598269173188}" dt="2021-08-16T16:51:03.149" v="38" actId="20577"/>
          <ac:spMkLst>
            <pc:docMk/>
            <pc:sldMk cId="3242430360" sldId="259"/>
            <ac:spMk id="3" creationId="{EF6C9086-DF33-9349-8C8C-ECBE214B8782}"/>
          </ac:spMkLst>
        </pc:spChg>
      </pc:sldChg>
      <pc:sldChg chg="modSp">
        <pc:chgData name="Richardsen, Lucas" userId="S::ljr5433@psu.edu::ac30d4d7-dc1e-48f7-9b5f-10a89692bb9a" providerId="AD" clId="Web-{49E3DB42-EE0F-4A77-B047-598269173188}" dt="2021-08-16T16:50:33.804" v="32"/>
        <pc:sldMkLst>
          <pc:docMk/>
          <pc:sldMk cId="14480605" sldId="264"/>
        </pc:sldMkLst>
        <pc:graphicFrameChg chg="mod modGraphic">
          <ac:chgData name="Richardsen, Lucas" userId="S::ljr5433@psu.edu::ac30d4d7-dc1e-48f7-9b5f-10a89692bb9a" providerId="AD" clId="Web-{49E3DB42-EE0F-4A77-B047-598269173188}" dt="2021-08-16T16:50:33.804" v="32"/>
          <ac:graphicFrameMkLst>
            <pc:docMk/>
            <pc:sldMk cId="14480605" sldId="264"/>
            <ac:graphicFrameMk id="5" creationId="{1E0A2465-1205-5442-B074-E28B2AA94655}"/>
          </ac:graphicFrameMkLst>
        </pc:graphicFrameChg>
      </pc:sldChg>
      <pc:sldChg chg="modSp">
        <pc:chgData name="Richardsen, Lucas" userId="S::ljr5433@psu.edu::ac30d4d7-dc1e-48f7-9b5f-10a89692bb9a" providerId="AD" clId="Web-{49E3DB42-EE0F-4A77-B047-598269173188}" dt="2021-08-16T16:51:09.258" v="40" actId="20577"/>
        <pc:sldMkLst>
          <pc:docMk/>
          <pc:sldMk cId="3274405930" sldId="285"/>
        </pc:sldMkLst>
        <pc:spChg chg="mod">
          <ac:chgData name="Richardsen, Lucas" userId="S::ljr5433@psu.edu::ac30d4d7-dc1e-48f7-9b5f-10a89692bb9a" providerId="AD" clId="Web-{49E3DB42-EE0F-4A77-B047-598269173188}" dt="2021-08-16T16:51:09.258" v="40" actId="20577"/>
          <ac:spMkLst>
            <pc:docMk/>
            <pc:sldMk cId="3274405930" sldId="285"/>
            <ac:spMk id="2" creationId="{7756D32F-49D6-7E40-8C76-8FB2BA67A717}"/>
          </ac:spMkLst>
        </pc:spChg>
      </pc:sldChg>
    </pc:docChg>
  </pc:docChgLst>
  <pc:docChgLst>
    <pc:chgData name="Richardsen, Lucas" userId="S::ljr5433@psu.edu::ac30d4d7-dc1e-48f7-9b5f-10a89692bb9a" providerId="AD" clId="Web-{0D558AAB-B2C4-4C07-C983-0E4045BB9FDB}"/>
    <pc:docChg chg="modSld">
      <pc:chgData name="Richardsen, Lucas" userId="S::ljr5433@psu.edu::ac30d4d7-dc1e-48f7-9b5f-10a89692bb9a" providerId="AD" clId="Web-{0D558AAB-B2C4-4C07-C983-0E4045BB9FDB}" dt="2020-08-27T18:00:42.131" v="600" actId="1076"/>
      <pc:docMkLst>
        <pc:docMk/>
      </pc:docMkLst>
      <pc:sldChg chg="addSp delSp modSp">
        <pc:chgData name="Richardsen, Lucas" userId="S::ljr5433@psu.edu::ac30d4d7-dc1e-48f7-9b5f-10a89692bb9a" providerId="AD" clId="Web-{0D558AAB-B2C4-4C07-C983-0E4045BB9FDB}" dt="2020-08-27T18:00:42.131" v="600" actId="1076"/>
        <pc:sldMkLst>
          <pc:docMk/>
          <pc:sldMk cId="627764956" sldId="269"/>
        </pc:sldMkLst>
        <pc:spChg chg="add mod">
          <ac:chgData name="Richardsen, Lucas" userId="S::ljr5433@psu.edu::ac30d4d7-dc1e-48f7-9b5f-10a89692bb9a" providerId="AD" clId="Web-{0D558AAB-B2C4-4C07-C983-0E4045BB9FDB}" dt="2020-08-27T18:00:27.130" v="599" actId="1076"/>
          <ac:spMkLst>
            <pc:docMk/>
            <pc:sldMk cId="627764956" sldId="269"/>
            <ac:spMk id="3" creationId="{22956D3C-92CA-49CF-9EA3-16E8FD02203A}"/>
          </ac:spMkLst>
        </pc:spChg>
        <pc:picChg chg="add mod">
          <ac:chgData name="Richardsen, Lucas" userId="S::ljr5433@psu.edu::ac30d4d7-dc1e-48f7-9b5f-10a89692bb9a" providerId="AD" clId="Web-{0D558AAB-B2C4-4C07-C983-0E4045BB9FDB}" dt="2020-08-27T18:00:42.131" v="600" actId="1076"/>
          <ac:picMkLst>
            <pc:docMk/>
            <pc:sldMk cId="627764956" sldId="269"/>
            <ac:picMk id="2" creationId="{737ABC7B-6035-4AE8-9EC0-8272B439C155}"/>
          </ac:picMkLst>
        </pc:picChg>
        <pc:picChg chg="del">
          <ac:chgData name="Richardsen, Lucas" userId="S::ljr5433@psu.edu::ac30d4d7-dc1e-48f7-9b5f-10a89692bb9a" providerId="AD" clId="Web-{0D558AAB-B2C4-4C07-C983-0E4045BB9FDB}" dt="2020-08-27T17:54:26.859" v="0"/>
          <ac:picMkLst>
            <pc:docMk/>
            <pc:sldMk cId="627764956" sldId="269"/>
            <ac:picMk id="298" creationId="{00000000-0000-0000-0000-000000000000}"/>
          </ac:picMkLst>
        </pc:picChg>
      </pc:sldChg>
    </pc:docChg>
  </pc:docChgLst>
  <pc:docChgLst>
    <pc:chgData name="Studdert, Erin" userId="S::eqs5521@psu.edu::d6d3d6c5-989f-494c-a45c-0b8418f80b26" providerId="AD" clId="Web-{50A3DF66-C871-4051-BB14-0A379C4A5BB9}"/>
    <pc:docChg chg="modSld">
      <pc:chgData name="Studdert, Erin" userId="S::eqs5521@psu.edu::d6d3d6c5-989f-494c-a45c-0b8418f80b26" providerId="AD" clId="Web-{50A3DF66-C871-4051-BB14-0A379C4A5BB9}" dt="2021-08-25T01:03:15.980" v="3"/>
      <pc:docMkLst>
        <pc:docMk/>
      </pc:docMkLst>
      <pc:sldChg chg="addSp delSp modSp">
        <pc:chgData name="Studdert, Erin" userId="S::eqs5521@psu.edu::d6d3d6c5-989f-494c-a45c-0b8418f80b26" providerId="AD" clId="Web-{50A3DF66-C871-4051-BB14-0A379C4A5BB9}" dt="2021-08-25T01:03:15.980" v="3"/>
        <pc:sldMkLst>
          <pc:docMk/>
          <pc:sldMk cId="2600761938" sldId="283"/>
        </pc:sldMkLst>
        <pc:picChg chg="add del mod">
          <ac:chgData name="Studdert, Erin" userId="S::eqs5521@psu.edu::d6d3d6c5-989f-494c-a45c-0b8418f80b26" providerId="AD" clId="Web-{50A3DF66-C871-4051-BB14-0A379C4A5BB9}" dt="2021-08-25T01:03:15.980" v="3"/>
          <ac:picMkLst>
            <pc:docMk/>
            <pc:sldMk cId="2600761938" sldId="283"/>
            <ac:picMk id="4" creationId="{4E7C1C66-DDC0-4301-B555-63F4248B528A}"/>
          </ac:picMkLst>
        </pc:picChg>
      </pc:sldChg>
    </pc:docChg>
  </pc:docChgLst>
  <pc:docChgLst>
    <pc:chgData name="Crawford, Brandon Matthew" userId="S::bmc5819@psu.edu::33ee8d6f-118b-49ef-9cf5-efb26274bdbe" providerId="AD" clId="Web-{0938BB3A-4819-4F87-BB86-7C871E4F64AA}"/>
    <pc:docChg chg="modSld">
      <pc:chgData name="Crawford, Brandon Matthew" userId="S::bmc5819@psu.edu::33ee8d6f-118b-49ef-9cf5-efb26274bdbe" providerId="AD" clId="Web-{0938BB3A-4819-4F87-BB86-7C871E4F64AA}" dt="2020-08-25T18:39:43.600" v="53" actId="20577"/>
      <pc:docMkLst>
        <pc:docMk/>
      </pc:docMkLst>
      <pc:sldChg chg="modSp">
        <pc:chgData name="Crawford, Brandon Matthew" userId="S::bmc5819@psu.edu::33ee8d6f-118b-49ef-9cf5-efb26274bdbe" providerId="AD" clId="Web-{0938BB3A-4819-4F87-BB86-7C871E4F64AA}" dt="2020-08-25T18:39:43.600" v="53" actId="20577"/>
        <pc:sldMkLst>
          <pc:docMk/>
          <pc:sldMk cId="826928256" sldId="286"/>
        </pc:sldMkLst>
        <pc:spChg chg="mod">
          <ac:chgData name="Crawford, Brandon Matthew" userId="S::bmc5819@psu.edu::33ee8d6f-118b-49ef-9cf5-efb26274bdbe" providerId="AD" clId="Web-{0938BB3A-4819-4F87-BB86-7C871E4F64AA}" dt="2020-08-25T18:39:43.600" v="53" actId="20577"/>
          <ac:spMkLst>
            <pc:docMk/>
            <pc:sldMk cId="826928256" sldId="286"/>
            <ac:spMk id="431" creationId="{00000000-0000-0000-0000-000000000000}"/>
          </ac:spMkLst>
        </pc:spChg>
      </pc:sldChg>
    </pc:docChg>
  </pc:docChgLst>
  <pc:docChgLst>
    <pc:chgData name="Grattan, J.P." userId="S::jqg5723@psu.edu::e0aa9292-afb6-4d85-9e43-49fc44f414c1" providerId="AD" clId="Web-{21634718-2A42-C1FC-A28E-3BE0BB2AB715}"/>
    <pc:docChg chg="modSld">
      <pc:chgData name="Grattan, J.P." userId="S::jqg5723@psu.edu::e0aa9292-afb6-4d85-9e43-49fc44f414c1" providerId="AD" clId="Web-{21634718-2A42-C1FC-A28E-3BE0BB2AB715}" dt="2021-08-17T02:26:29.637" v="99" actId="1076"/>
      <pc:docMkLst>
        <pc:docMk/>
      </pc:docMkLst>
      <pc:sldChg chg="addSp modSp">
        <pc:chgData name="Grattan, J.P." userId="S::jqg5723@psu.edu::e0aa9292-afb6-4d85-9e43-49fc44f414c1" providerId="AD" clId="Web-{21634718-2A42-C1FC-A28E-3BE0BB2AB715}" dt="2021-08-17T02:26:29.637" v="99" actId="1076"/>
        <pc:sldMkLst>
          <pc:docMk/>
          <pc:sldMk cId="1569808862" sldId="258"/>
        </pc:sldMkLst>
        <pc:spChg chg="mod">
          <ac:chgData name="Grattan, J.P." userId="S::jqg5723@psu.edu::e0aa9292-afb6-4d85-9e43-49fc44f414c1" providerId="AD" clId="Web-{21634718-2A42-C1FC-A28E-3BE0BB2AB715}" dt="2021-08-17T02:19:13.854" v="90" actId="1076"/>
          <ac:spMkLst>
            <pc:docMk/>
            <pc:sldMk cId="1569808862" sldId="258"/>
            <ac:spMk id="16" creationId="{A8E78A45-85E8-EF43-B822-26F5DCC90FED}"/>
          </ac:spMkLst>
        </pc:spChg>
        <pc:spChg chg="mod">
          <ac:chgData name="Grattan, J.P." userId="S::jqg5723@psu.edu::e0aa9292-afb6-4d85-9e43-49fc44f414c1" providerId="AD" clId="Web-{21634718-2A42-C1FC-A28E-3BE0BB2AB715}" dt="2021-08-17T02:19:48.871" v="96" actId="1076"/>
          <ac:spMkLst>
            <pc:docMk/>
            <pc:sldMk cId="1569808862" sldId="258"/>
            <ac:spMk id="21" creationId="{BC1EE95D-B522-584E-BD65-D40D18413E1F}"/>
          </ac:spMkLst>
        </pc:spChg>
        <pc:picChg chg="mod">
          <ac:chgData name="Grattan, J.P." userId="S::jqg5723@psu.edu::e0aa9292-afb6-4d85-9e43-49fc44f414c1" providerId="AD" clId="Web-{21634718-2A42-C1FC-A28E-3BE0BB2AB715}" dt="2021-08-17T02:15:40.785" v="83" actId="1076"/>
          <ac:picMkLst>
            <pc:docMk/>
            <pc:sldMk cId="1569808862" sldId="258"/>
            <ac:picMk id="2" creationId="{4E76E4D8-88A4-4D2B-985A-B9864DBAE827}"/>
          </ac:picMkLst>
        </pc:picChg>
        <pc:picChg chg="add mod">
          <ac:chgData name="Grattan, J.P." userId="S::jqg5723@psu.edu::e0aa9292-afb6-4d85-9e43-49fc44f414c1" providerId="AD" clId="Web-{21634718-2A42-C1FC-A28E-3BE0BB2AB715}" dt="2021-08-17T02:26:29.637" v="99" actId="1076"/>
          <ac:picMkLst>
            <pc:docMk/>
            <pc:sldMk cId="1569808862" sldId="258"/>
            <ac:picMk id="3" creationId="{A904C13F-633E-4811-929E-9C8857FF4BAB}"/>
          </ac:picMkLst>
        </pc:picChg>
      </pc:sldChg>
    </pc:docChg>
  </pc:docChgLst>
  <pc:docChgLst>
    <pc:chgData name="Studdert, Erin" userId="S::eqs5521@psu.edu::d6d3d6c5-989f-494c-a45c-0b8418f80b26" providerId="AD" clId="Web-{547918EF-BCDB-42E8-BADD-2D7EADE0D330}"/>
    <pc:docChg chg="modSld">
      <pc:chgData name="Studdert, Erin" userId="S::eqs5521@psu.edu::d6d3d6c5-989f-494c-a45c-0b8418f80b26" providerId="AD" clId="Web-{547918EF-BCDB-42E8-BADD-2D7EADE0D330}" dt="2021-08-25T00:57:42.017" v="159" actId="1076"/>
      <pc:docMkLst>
        <pc:docMk/>
      </pc:docMkLst>
      <pc:sldChg chg="addSp delSp modSp">
        <pc:chgData name="Studdert, Erin" userId="S::eqs5521@psu.edu::d6d3d6c5-989f-494c-a45c-0b8418f80b26" providerId="AD" clId="Web-{547918EF-BCDB-42E8-BADD-2D7EADE0D330}" dt="2021-08-25T00:57:42.017" v="159" actId="1076"/>
        <pc:sldMkLst>
          <pc:docMk/>
          <pc:sldMk cId="1507320642" sldId="282"/>
        </pc:sldMkLst>
        <pc:spChg chg="mod">
          <ac:chgData name="Studdert, Erin" userId="S::eqs5521@psu.edu::d6d3d6c5-989f-494c-a45c-0b8418f80b26" providerId="AD" clId="Web-{547918EF-BCDB-42E8-BADD-2D7EADE0D330}" dt="2021-08-25T00:57:42.017" v="159" actId="1076"/>
          <ac:spMkLst>
            <pc:docMk/>
            <pc:sldMk cId="1507320642" sldId="282"/>
            <ac:spMk id="3" creationId="{76680C95-F492-1246-B8E3-CD2959C754EA}"/>
          </ac:spMkLst>
        </pc:spChg>
        <pc:spChg chg="add mod">
          <ac:chgData name="Studdert, Erin" userId="S::eqs5521@psu.edu::d6d3d6c5-989f-494c-a45c-0b8418f80b26" providerId="AD" clId="Web-{547918EF-BCDB-42E8-BADD-2D7EADE0D330}" dt="2021-08-25T00:57:36.079" v="158" actId="1076"/>
          <ac:spMkLst>
            <pc:docMk/>
            <pc:sldMk cId="1507320642" sldId="282"/>
            <ac:spMk id="4" creationId="{7C8925FF-305D-4062-A328-0946EDA6A85A}"/>
          </ac:spMkLst>
        </pc:spChg>
        <pc:spChg chg="add del mod">
          <ac:chgData name="Studdert, Erin" userId="S::eqs5521@psu.edu::d6d3d6c5-989f-494c-a45c-0b8418f80b26" providerId="AD" clId="Web-{547918EF-BCDB-42E8-BADD-2D7EADE0D330}" dt="2021-08-25T00:56:21.091" v="134"/>
          <ac:spMkLst>
            <pc:docMk/>
            <pc:sldMk cId="1507320642" sldId="282"/>
            <ac:spMk id="5" creationId="{C3962B42-81D8-4303-9FEB-6BA690506411}"/>
          </ac:spMkLst>
        </pc:spChg>
      </pc:sldChg>
    </pc:docChg>
  </pc:docChgLst>
  <pc:docChgLst>
    <pc:chgData name="Berlin, Daniel Noah" userId="S::dnb5266@psu.edu::91245d94-e553-45e1-b6ea-ac2d551fad32" providerId="AD" clId="Web-{15EB2FD8-2885-4756-9E6D-38853B828CB8}"/>
    <pc:docChg chg="addSld modSld">
      <pc:chgData name="Berlin, Daniel Noah" userId="S::dnb5266@psu.edu::91245d94-e553-45e1-b6ea-ac2d551fad32" providerId="AD" clId="Web-{15EB2FD8-2885-4756-9E6D-38853B828CB8}" dt="2021-08-25T22:48:52.162" v="266"/>
      <pc:docMkLst>
        <pc:docMk/>
      </pc:docMkLst>
      <pc:sldChg chg="modSp">
        <pc:chgData name="Berlin, Daniel Noah" userId="S::dnb5266@psu.edu::91245d94-e553-45e1-b6ea-ac2d551fad32" providerId="AD" clId="Web-{15EB2FD8-2885-4756-9E6D-38853B828CB8}" dt="2021-08-25T22:35:51.398" v="3" actId="20577"/>
        <pc:sldMkLst>
          <pc:docMk/>
          <pc:sldMk cId="1701417534" sldId="276"/>
        </pc:sldMkLst>
        <pc:spChg chg="mod">
          <ac:chgData name="Berlin, Daniel Noah" userId="S::dnb5266@psu.edu::91245d94-e553-45e1-b6ea-ac2d551fad32" providerId="AD" clId="Web-{15EB2FD8-2885-4756-9E6D-38853B828CB8}" dt="2021-08-25T22:35:51.398" v="3" actId="20577"/>
          <ac:spMkLst>
            <pc:docMk/>
            <pc:sldMk cId="1701417534" sldId="276"/>
            <ac:spMk id="2" creationId="{0AE6B40A-F256-954B-8E5D-470821618C0F}"/>
          </ac:spMkLst>
        </pc:spChg>
      </pc:sldChg>
      <pc:sldChg chg="modSp">
        <pc:chgData name="Berlin, Daniel Noah" userId="S::dnb5266@psu.edu::91245d94-e553-45e1-b6ea-ac2d551fad32" providerId="AD" clId="Web-{15EB2FD8-2885-4756-9E6D-38853B828CB8}" dt="2021-08-25T22:48:38.521" v="265" actId="20577"/>
        <pc:sldMkLst>
          <pc:docMk/>
          <pc:sldMk cId="1433601064" sldId="281"/>
        </pc:sldMkLst>
        <pc:spChg chg="mod">
          <ac:chgData name="Berlin, Daniel Noah" userId="S::dnb5266@psu.edu::91245d94-e553-45e1-b6ea-ac2d551fad32" providerId="AD" clId="Web-{15EB2FD8-2885-4756-9E6D-38853B828CB8}" dt="2021-08-25T22:48:38.521" v="265" actId="20577"/>
          <ac:spMkLst>
            <pc:docMk/>
            <pc:sldMk cId="1433601064" sldId="281"/>
            <ac:spMk id="3" creationId="{5DD2409A-7B91-6940-88A7-CD6A3440FA35}"/>
          </ac:spMkLst>
        </pc:spChg>
      </pc:sldChg>
      <pc:sldChg chg="mod modShow">
        <pc:chgData name="Berlin, Daniel Noah" userId="S::dnb5266@psu.edu::91245d94-e553-45e1-b6ea-ac2d551fad32" providerId="AD" clId="Web-{15EB2FD8-2885-4756-9E6D-38853B828CB8}" dt="2021-08-25T22:48:52.162" v="266"/>
        <pc:sldMkLst>
          <pc:docMk/>
          <pc:sldMk cId="4158335257" sldId="284"/>
        </pc:sldMkLst>
      </pc:sldChg>
      <pc:sldChg chg="modSp">
        <pc:chgData name="Berlin, Daniel Noah" userId="S::dnb5266@psu.edu::91245d94-e553-45e1-b6ea-ac2d551fad32" providerId="AD" clId="Web-{15EB2FD8-2885-4756-9E6D-38853B828CB8}" dt="2021-08-25T22:38:02.213" v="118" actId="20577"/>
        <pc:sldMkLst>
          <pc:docMk/>
          <pc:sldMk cId="1369022339" sldId="289"/>
        </pc:sldMkLst>
        <pc:spChg chg="mod">
          <ac:chgData name="Berlin, Daniel Noah" userId="S::dnb5266@psu.edu::91245d94-e553-45e1-b6ea-ac2d551fad32" providerId="AD" clId="Web-{15EB2FD8-2885-4756-9E6D-38853B828CB8}" dt="2021-08-25T22:38:02.213" v="118" actId="20577"/>
          <ac:spMkLst>
            <pc:docMk/>
            <pc:sldMk cId="1369022339" sldId="289"/>
            <ac:spMk id="7" creationId="{AA580F84-1807-5447-95A1-758559FF8763}"/>
          </ac:spMkLst>
        </pc:spChg>
      </pc:sldChg>
      <pc:sldChg chg="modSp add replId">
        <pc:chgData name="Berlin, Daniel Noah" userId="S::dnb5266@psu.edu::91245d94-e553-45e1-b6ea-ac2d551fad32" providerId="AD" clId="Web-{15EB2FD8-2885-4756-9E6D-38853B828CB8}" dt="2021-08-25T22:42:31.999" v="241" actId="20577"/>
        <pc:sldMkLst>
          <pc:docMk/>
          <pc:sldMk cId="1966636594" sldId="291"/>
        </pc:sldMkLst>
        <pc:spChg chg="mod">
          <ac:chgData name="Berlin, Daniel Noah" userId="S::dnb5266@psu.edu::91245d94-e553-45e1-b6ea-ac2d551fad32" providerId="AD" clId="Web-{15EB2FD8-2885-4756-9E6D-38853B828CB8}" dt="2021-08-25T22:39:45.309" v="238" actId="20577"/>
          <ac:spMkLst>
            <pc:docMk/>
            <pc:sldMk cId="1966636594" sldId="291"/>
            <ac:spMk id="2" creationId="{6A4D14DE-195E-477E-8E55-685041DA88BA}"/>
          </ac:spMkLst>
        </pc:spChg>
        <pc:spChg chg="mod">
          <ac:chgData name="Berlin, Daniel Noah" userId="S::dnb5266@psu.edu::91245d94-e553-45e1-b6ea-ac2d551fad32" providerId="AD" clId="Web-{15EB2FD8-2885-4756-9E6D-38853B828CB8}" dt="2021-08-25T22:42:31.999" v="241" actId="20577"/>
          <ac:spMkLst>
            <pc:docMk/>
            <pc:sldMk cId="1966636594" sldId="291"/>
            <ac:spMk id="3" creationId="{C062852B-0E6C-4BCC-BE91-E24263440815}"/>
          </ac:spMkLst>
        </pc:spChg>
      </pc:sldChg>
    </pc:docChg>
  </pc:docChgLst>
  <pc:docChgLst>
    <pc:chgData name="Geesaman, Eric Richard" userId="S::erg5331@psu.edu::47781a5f-ace5-47ed-8a2b-cd2aef2b63a3" providerId="AD" clId="Web-{8CE8F682-9297-4D10-904B-840BB82CBDBC}"/>
    <pc:docChg chg="modSld">
      <pc:chgData name="Geesaman, Eric Richard" userId="S::erg5331@psu.edu::47781a5f-ace5-47ed-8a2b-cd2aef2b63a3" providerId="AD" clId="Web-{8CE8F682-9297-4D10-904B-840BB82CBDBC}" dt="2021-08-23T23:42:43.549" v="8" actId="1076"/>
      <pc:docMkLst>
        <pc:docMk/>
      </pc:docMkLst>
      <pc:sldChg chg="addSp delSp modSp">
        <pc:chgData name="Geesaman, Eric Richard" userId="S::erg5331@psu.edu::47781a5f-ace5-47ed-8a2b-cd2aef2b63a3" providerId="AD" clId="Web-{8CE8F682-9297-4D10-904B-840BB82CBDBC}" dt="2021-08-23T23:42:43.549" v="8" actId="1076"/>
        <pc:sldMkLst>
          <pc:docMk/>
          <pc:sldMk cId="1569808862" sldId="258"/>
        </pc:sldMkLst>
        <pc:picChg chg="del">
          <ac:chgData name="Geesaman, Eric Richard" userId="S::erg5331@psu.edu::47781a5f-ace5-47ed-8a2b-cd2aef2b63a3" providerId="AD" clId="Web-{8CE8F682-9297-4D10-904B-840BB82CBDBC}" dt="2021-08-23T23:42:12.861" v="2"/>
          <ac:picMkLst>
            <pc:docMk/>
            <pc:sldMk cId="1569808862" sldId="258"/>
            <ac:picMk id="2" creationId="{4E76E4D8-88A4-4D2B-985A-B9864DBAE827}"/>
          </ac:picMkLst>
        </pc:picChg>
        <pc:picChg chg="add mod">
          <ac:chgData name="Geesaman, Eric Richard" userId="S::erg5331@psu.edu::47781a5f-ace5-47ed-8a2b-cd2aef2b63a3" providerId="AD" clId="Web-{8CE8F682-9297-4D10-904B-840BB82CBDBC}" dt="2021-08-23T23:42:43.549" v="8" actId="1076"/>
          <ac:picMkLst>
            <pc:docMk/>
            <pc:sldMk cId="1569808862" sldId="258"/>
            <ac:picMk id="4" creationId="{7BE3DCC9-81EB-4184-A4F9-C5649D03BC8D}"/>
          </ac:picMkLst>
        </pc:picChg>
      </pc:sldChg>
    </pc:docChg>
  </pc:docChgLst>
  <pc:docChgLst>
    <pc:chgData name="Crawford, Brandon Matthew" userId="S::bmc5819@psu.edu::33ee8d6f-118b-49ef-9cf5-efb26274bdbe" providerId="AD" clId="Web-{C420CAFE-951C-4B8F-835D-A9AA97244DB9}"/>
    <pc:docChg chg="modSld">
      <pc:chgData name="Crawford, Brandon Matthew" userId="S::bmc5819@psu.edu::33ee8d6f-118b-49ef-9cf5-efb26274bdbe" providerId="AD" clId="Web-{C420CAFE-951C-4B8F-835D-A9AA97244DB9}" dt="2020-08-25T19:30:05.480" v="38" actId="20577"/>
      <pc:docMkLst>
        <pc:docMk/>
      </pc:docMkLst>
      <pc:sldChg chg="modSp">
        <pc:chgData name="Crawford, Brandon Matthew" userId="S::bmc5819@psu.edu::33ee8d6f-118b-49ef-9cf5-efb26274bdbe" providerId="AD" clId="Web-{C420CAFE-951C-4B8F-835D-A9AA97244DB9}" dt="2020-08-25T19:30:05.480" v="38" actId="20577"/>
        <pc:sldMkLst>
          <pc:docMk/>
          <pc:sldMk cId="826928256" sldId="286"/>
        </pc:sldMkLst>
        <pc:spChg chg="mod">
          <ac:chgData name="Crawford, Brandon Matthew" userId="S::bmc5819@psu.edu::33ee8d6f-118b-49ef-9cf5-efb26274bdbe" providerId="AD" clId="Web-{C420CAFE-951C-4B8F-835D-A9AA97244DB9}" dt="2020-08-25T19:30:05.480" v="38" actId="20577"/>
          <ac:spMkLst>
            <pc:docMk/>
            <pc:sldMk cId="826928256" sldId="286"/>
            <ac:spMk id="431" creationId="{00000000-0000-0000-0000-000000000000}"/>
          </ac:spMkLst>
        </pc:spChg>
      </pc:sldChg>
    </pc:docChg>
  </pc:docChgLst>
  <pc:docChgLst>
    <pc:chgData name="Berlin, Daniel Noah" userId="S::dnb5266@psu.edu::91245d94-e553-45e1-b6ea-ac2d551fad32" providerId="AD" clId="Web-{204A489B-E18A-4379-A1D3-F9886A5FA995}"/>
    <pc:docChg chg="modSld">
      <pc:chgData name="Berlin, Daniel Noah" userId="S::dnb5266@psu.edu::91245d94-e553-45e1-b6ea-ac2d551fad32" providerId="AD" clId="Web-{204A489B-E18A-4379-A1D3-F9886A5FA995}" dt="2021-08-19T16:17:25.511" v="5" actId="20577"/>
      <pc:docMkLst>
        <pc:docMk/>
      </pc:docMkLst>
      <pc:sldChg chg="addSp modSp">
        <pc:chgData name="Berlin, Daniel Noah" userId="S::dnb5266@psu.edu::91245d94-e553-45e1-b6ea-ac2d551fad32" providerId="AD" clId="Web-{204A489B-E18A-4379-A1D3-F9886A5FA995}" dt="2021-08-19T15:34:11.029" v="3" actId="1076"/>
        <pc:sldMkLst>
          <pc:docMk/>
          <pc:sldMk cId="1344144460" sldId="288"/>
        </pc:sldMkLst>
        <pc:picChg chg="add mod">
          <ac:chgData name="Berlin, Daniel Noah" userId="S::dnb5266@psu.edu::91245d94-e553-45e1-b6ea-ac2d551fad32" providerId="AD" clId="Web-{204A489B-E18A-4379-A1D3-F9886A5FA995}" dt="2021-08-19T15:34:11.029" v="3" actId="1076"/>
          <ac:picMkLst>
            <pc:docMk/>
            <pc:sldMk cId="1344144460" sldId="288"/>
            <ac:picMk id="4" creationId="{BD41D122-20AB-4391-B6C6-BBD8E4E48931}"/>
          </ac:picMkLst>
        </pc:picChg>
      </pc:sldChg>
      <pc:sldChg chg="modSp">
        <pc:chgData name="Berlin, Daniel Noah" userId="S::dnb5266@psu.edu::91245d94-e553-45e1-b6ea-ac2d551fad32" providerId="AD" clId="Web-{204A489B-E18A-4379-A1D3-F9886A5FA995}" dt="2021-08-19T16:17:25.511" v="5" actId="20577"/>
        <pc:sldMkLst>
          <pc:docMk/>
          <pc:sldMk cId="1369022339" sldId="289"/>
        </pc:sldMkLst>
        <pc:spChg chg="mod">
          <ac:chgData name="Berlin, Daniel Noah" userId="S::dnb5266@psu.edu::91245d94-e553-45e1-b6ea-ac2d551fad32" providerId="AD" clId="Web-{204A489B-E18A-4379-A1D3-F9886A5FA995}" dt="2021-08-19T16:17:25.511" v="5" actId="20577"/>
          <ac:spMkLst>
            <pc:docMk/>
            <pc:sldMk cId="1369022339" sldId="289"/>
            <ac:spMk id="7" creationId="{AA580F84-1807-5447-95A1-758559FF8763}"/>
          </ac:spMkLst>
        </pc:spChg>
      </pc:sldChg>
    </pc:docChg>
  </pc:docChgLst>
  <pc:docChgLst>
    <pc:chgData name="Richardsen, Lucas" userId="S::ljr5433@psu.edu::ac30d4d7-dc1e-48f7-9b5f-10a89692bb9a" providerId="AD" clId="Web-{DF724062-25B8-4638-BE20-447B747FE526}"/>
    <pc:docChg chg="addSld delSld modSld sldOrd">
      <pc:chgData name="Richardsen, Lucas" userId="S::ljr5433@psu.edu::ac30d4d7-dc1e-48f7-9b5f-10a89692bb9a" providerId="AD" clId="Web-{DF724062-25B8-4638-BE20-447B747FE526}" dt="2021-08-26T01:56:04.209" v="112" actId="1076"/>
      <pc:docMkLst>
        <pc:docMk/>
      </pc:docMkLst>
      <pc:sldChg chg="modSp">
        <pc:chgData name="Richardsen, Lucas" userId="S::ljr5433@psu.edu::ac30d4d7-dc1e-48f7-9b5f-10a89692bb9a" providerId="AD" clId="Web-{DF724062-25B8-4638-BE20-447B747FE526}" dt="2021-08-26T01:56:04.209" v="112" actId="1076"/>
        <pc:sldMkLst>
          <pc:docMk/>
          <pc:sldMk cId="1569808862" sldId="258"/>
        </pc:sldMkLst>
        <pc:spChg chg="mod">
          <ac:chgData name="Richardsen, Lucas" userId="S::ljr5433@psu.edu::ac30d4d7-dc1e-48f7-9b5f-10a89692bb9a" providerId="AD" clId="Web-{DF724062-25B8-4638-BE20-447B747FE526}" dt="2021-08-26T01:55:58.865" v="111" actId="1076"/>
          <ac:spMkLst>
            <pc:docMk/>
            <pc:sldMk cId="1569808862" sldId="258"/>
            <ac:spMk id="16" creationId="{A8E78A45-85E8-EF43-B822-26F5DCC90FED}"/>
          </ac:spMkLst>
        </pc:spChg>
        <pc:spChg chg="mod">
          <ac:chgData name="Richardsen, Lucas" userId="S::ljr5433@psu.edu::ac30d4d7-dc1e-48f7-9b5f-10a89692bb9a" providerId="AD" clId="Web-{DF724062-25B8-4638-BE20-447B747FE526}" dt="2021-08-26T01:56:04.209" v="112" actId="1076"/>
          <ac:spMkLst>
            <pc:docMk/>
            <pc:sldMk cId="1569808862" sldId="258"/>
            <ac:spMk id="21" creationId="{BC1EE95D-B522-584E-BD65-D40D18413E1F}"/>
          </ac:spMkLst>
        </pc:spChg>
      </pc:sldChg>
      <pc:sldChg chg="modSp">
        <pc:chgData name="Richardsen, Lucas" userId="S::ljr5433@psu.edu::ac30d4d7-dc1e-48f7-9b5f-10a89692bb9a" providerId="AD" clId="Web-{DF724062-25B8-4638-BE20-447B747FE526}" dt="2021-08-26T01:55:41.286" v="110" actId="20577"/>
        <pc:sldMkLst>
          <pc:docMk/>
          <pc:sldMk cId="1433601064" sldId="281"/>
        </pc:sldMkLst>
        <pc:spChg chg="mod">
          <ac:chgData name="Richardsen, Lucas" userId="S::ljr5433@psu.edu::ac30d4d7-dc1e-48f7-9b5f-10a89692bb9a" providerId="AD" clId="Web-{DF724062-25B8-4638-BE20-447B747FE526}" dt="2021-08-26T01:55:41.286" v="110" actId="20577"/>
          <ac:spMkLst>
            <pc:docMk/>
            <pc:sldMk cId="1433601064" sldId="281"/>
            <ac:spMk id="3" creationId="{5DD2409A-7B91-6940-88A7-CD6A3440FA35}"/>
          </ac:spMkLst>
        </pc:spChg>
      </pc:sldChg>
      <pc:sldChg chg="modSp del ord">
        <pc:chgData name="Richardsen, Lucas" userId="S::ljr5433@psu.edu::ac30d4d7-dc1e-48f7-9b5f-10a89692bb9a" providerId="AD" clId="Web-{DF724062-25B8-4638-BE20-447B747FE526}" dt="2021-08-26T01:52:05.686" v="57"/>
        <pc:sldMkLst>
          <pc:docMk/>
          <pc:sldMk cId="1966636594" sldId="291"/>
        </pc:sldMkLst>
        <pc:spChg chg="mod">
          <ac:chgData name="Richardsen, Lucas" userId="S::ljr5433@psu.edu::ac30d4d7-dc1e-48f7-9b5f-10a89692bb9a" providerId="AD" clId="Web-{DF724062-25B8-4638-BE20-447B747FE526}" dt="2021-08-26T01:51:11.200" v="8" actId="20577"/>
          <ac:spMkLst>
            <pc:docMk/>
            <pc:sldMk cId="1966636594" sldId="291"/>
            <ac:spMk id="2" creationId="{6A4D14DE-195E-477E-8E55-685041DA88BA}"/>
          </ac:spMkLst>
        </pc:spChg>
        <pc:spChg chg="mod">
          <ac:chgData name="Richardsen, Lucas" userId="S::ljr5433@psu.edu::ac30d4d7-dc1e-48f7-9b5f-10a89692bb9a" providerId="AD" clId="Web-{DF724062-25B8-4638-BE20-447B747FE526}" dt="2021-08-26T01:51:40.107" v="43" actId="20577"/>
          <ac:spMkLst>
            <pc:docMk/>
            <pc:sldMk cId="1966636594" sldId="291"/>
            <ac:spMk id="3" creationId="{C062852B-0E6C-4BCC-BE91-E24263440815}"/>
          </ac:spMkLst>
        </pc:spChg>
      </pc:sldChg>
      <pc:sldChg chg="modSp new">
        <pc:chgData name="Richardsen, Lucas" userId="S::ljr5433@psu.edu::ac30d4d7-dc1e-48f7-9b5f-10a89692bb9a" providerId="AD" clId="Web-{DF724062-25B8-4638-BE20-447B747FE526}" dt="2021-08-26T01:52:02.404" v="56" actId="20577"/>
        <pc:sldMkLst>
          <pc:docMk/>
          <pc:sldMk cId="996169485" sldId="293"/>
        </pc:sldMkLst>
        <pc:spChg chg="mod">
          <ac:chgData name="Richardsen, Lucas" userId="S::ljr5433@psu.edu::ac30d4d7-dc1e-48f7-9b5f-10a89692bb9a" providerId="AD" clId="Web-{DF724062-25B8-4638-BE20-447B747FE526}" dt="2021-08-26T01:51:48.060" v="48" actId="20577"/>
          <ac:spMkLst>
            <pc:docMk/>
            <pc:sldMk cId="996169485" sldId="293"/>
            <ac:spMk id="2" creationId="{2FA65A79-B970-4ED7-8221-92A2364DA2DC}"/>
          </ac:spMkLst>
        </pc:spChg>
        <pc:spChg chg="mod">
          <ac:chgData name="Richardsen, Lucas" userId="S::ljr5433@psu.edu::ac30d4d7-dc1e-48f7-9b5f-10a89692bb9a" providerId="AD" clId="Web-{DF724062-25B8-4638-BE20-447B747FE526}" dt="2021-08-26T01:52:02.404" v="56" actId="20577"/>
          <ac:spMkLst>
            <pc:docMk/>
            <pc:sldMk cId="996169485" sldId="293"/>
            <ac:spMk id="3" creationId="{EDC759A5-29A1-4063-A49B-F24561F2E095}"/>
          </ac:spMkLst>
        </pc:spChg>
      </pc:sldChg>
      <pc:sldChg chg="modSp new del ord">
        <pc:chgData name="Richardsen, Lucas" userId="S::ljr5433@psu.edu::ac30d4d7-dc1e-48f7-9b5f-10a89692bb9a" providerId="AD" clId="Web-{DF724062-25B8-4638-BE20-447B747FE526}" dt="2021-08-26T01:54:23.393" v="79"/>
        <pc:sldMkLst>
          <pc:docMk/>
          <pc:sldMk cId="110427963" sldId="294"/>
        </pc:sldMkLst>
        <pc:spChg chg="mod">
          <ac:chgData name="Richardsen, Lucas" userId="S::ljr5433@psu.edu::ac30d4d7-dc1e-48f7-9b5f-10a89692bb9a" providerId="AD" clId="Web-{DF724062-25B8-4638-BE20-447B747FE526}" dt="2021-08-26T01:53:59.533" v="78" actId="20577"/>
          <ac:spMkLst>
            <pc:docMk/>
            <pc:sldMk cId="110427963" sldId="294"/>
            <ac:spMk id="2" creationId="{728C15F8-00BC-45EC-B3A6-E1532D90A5B7}"/>
          </ac:spMkLst>
        </pc:spChg>
      </pc:sldChg>
    </pc:docChg>
  </pc:docChgLst>
  <pc:docChgLst>
    <pc:chgData name="Coleman, Alexis Kathleen" userId="S::akc5641@psu.edu::cdd859ef-db38-4c40-90d0-1dc89196b1b9" providerId="AD" clId="Web-{1BA942FE-D840-4C50-A532-E75E936F6076}"/>
    <pc:docChg chg="modSld">
      <pc:chgData name="Coleman, Alexis Kathleen" userId="S::akc5641@psu.edu::cdd859ef-db38-4c40-90d0-1dc89196b1b9" providerId="AD" clId="Web-{1BA942FE-D840-4C50-A532-E75E936F6076}" dt="2020-08-25T21:21:34.005" v="107" actId="20577"/>
      <pc:docMkLst>
        <pc:docMk/>
      </pc:docMkLst>
      <pc:sldChg chg="modSp">
        <pc:chgData name="Coleman, Alexis Kathleen" userId="S::akc5641@psu.edu::cdd859ef-db38-4c40-90d0-1dc89196b1b9" providerId="AD" clId="Web-{1BA942FE-D840-4C50-A532-E75E936F6076}" dt="2020-08-25T21:21:34.005" v="107" actId="20577"/>
        <pc:sldMkLst>
          <pc:docMk/>
          <pc:sldMk cId="1344144460" sldId="288"/>
        </pc:sldMkLst>
        <pc:spChg chg="mod">
          <ac:chgData name="Coleman, Alexis Kathleen" userId="S::akc5641@psu.edu::cdd859ef-db38-4c40-90d0-1dc89196b1b9" providerId="AD" clId="Web-{1BA942FE-D840-4C50-A532-E75E936F6076}" dt="2020-08-25T21:21:34.005" v="107" actId="20577"/>
          <ac:spMkLst>
            <pc:docMk/>
            <pc:sldMk cId="1344144460" sldId="288"/>
            <ac:spMk id="445" creationId="{00000000-0000-0000-0000-000000000000}"/>
          </ac:spMkLst>
        </pc:spChg>
      </pc:sldChg>
    </pc:docChg>
  </pc:docChgLst>
  <pc:docChgLst>
    <pc:chgData name="Birch, Vincent Patrick" userId="S::vpb5085@psu.edu::2829eb3b-bfba-4dd6-9762-66774a8f595a" providerId="AD" clId="Web-{2AADFD6C-608B-4624-B08D-0600D6A78ECA}"/>
    <pc:docChg chg="addSld modSld">
      <pc:chgData name="Birch, Vincent Patrick" userId="S::vpb5085@psu.edu::2829eb3b-bfba-4dd6-9762-66774a8f595a" providerId="AD" clId="Web-{2AADFD6C-608B-4624-B08D-0600D6A78ECA}" dt="2020-08-27T16:01:54.243" v="565" actId="20577"/>
      <pc:docMkLst>
        <pc:docMk/>
      </pc:docMkLst>
      <pc:sldChg chg="modSp">
        <pc:chgData name="Birch, Vincent Patrick" userId="S::vpb5085@psu.edu::2829eb3b-bfba-4dd6-9762-66774a8f595a" providerId="AD" clId="Web-{2AADFD6C-608B-4624-B08D-0600D6A78ECA}" dt="2020-08-27T15:57:10.930" v="436" actId="20577"/>
        <pc:sldMkLst>
          <pc:docMk/>
          <pc:sldMk cId="3274405930" sldId="285"/>
        </pc:sldMkLst>
        <pc:spChg chg="mod">
          <ac:chgData name="Birch, Vincent Patrick" userId="S::vpb5085@psu.edu::2829eb3b-bfba-4dd6-9762-66774a8f595a" providerId="AD" clId="Web-{2AADFD6C-608B-4624-B08D-0600D6A78ECA}" dt="2020-08-27T15:57:10.930" v="436" actId="20577"/>
          <ac:spMkLst>
            <pc:docMk/>
            <pc:sldMk cId="3274405930" sldId="285"/>
            <ac:spMk id="425" creationId="{00000000-0000-0000-0000-000000000000}"/>
          </ac:spMkLst>
        </pc:spChg>
      </pc:sldChg>
      <pc:sldChg chg="addSp modSp new">
        <pc:chgData name="Birch, Vincent Patrick" userId="S::vpb5085@psu.edu::2829eb3b-bfba-4dd6-9762-66774a8f595a" providerId="AD" clId="Web-{2AADFD6C-608B-4624-B08D-0600D6A78ECA}" dt="2020-08-27T16:01:27.055" v="564" actId="20577"/>
        <pc:sldMkLst>
          <pc:docMk/>
          <pc:sldMk cId="244739188" sldId="292"/>
        </pc:sldMkLst>
        <pc:spChg chg="mod">
          <ac:chgData name="Birch, Vincent Patrick" userId="S::vpb5085@psu.edu::2829eb3b-bfba-4dd6-9762-66774a8f595a" providerId="AD" clId="Web-{2AADFD6C-608B-4624-B08D-0600D6A78ECA}" dt="2020-08-27T15:12:49.976" v="31" actId="20577"/>
          <ac:spMkLst>
            <pc:docMk/>
            <pc:sldMk cId="244739188" sldId="292"/>
            <ac:spMk id="2" creationId="{669E8BF3-3857-4617-B1EC-1DAC4A1F0D80}"/>
          </ac:spMkLst>
        </pc:spChg>
        <pc:spChg chg="add mod">
          <ac:chgData name="Birch, Vincent Patrick" userId="S::vpb5085@psu.edu::2829eb3b-bfba-4dd6-9762-66774a8f595a" providerId="AD" clId="Web-{2AADFD6C-608B-4624-B08D-0600D6A78ECA}" dt="2020-08-27T16:01:27.055" v="564" actId="20577"/>
          <ac:spMkLst>
            <pc:docMk/>
            <pc:sldMk cId="244739188" sldId="292"/>
            <ac:spMk id="3" creationId="{445F5CAB-C3CE-48AC-B706-CA31792EA311}"/>
          </ac:spMkLst>
        </pc:spChg>
      </pc:sldChg>
    </pc:docChg>
  </pc:docChgLst>
  <pc:docChgLst>
    <pc:chgData name="Richardsen, Lucas" userId="S::ljr5433@psu.edu::ac30d4d7-dc1e-48f7-9b5f-10a89692bb9a" providerId="AD" clId="Web-{61CE2208-98B4-4A5C-ACE7-829851CCB9BF}"/>
    <pc:docChg chg="modSld">
      <pc:chgData name="Richardsen, Lucas" userId="S::ljr5433@psu.edu::ac30d4d7-dc1e-48f7-9b5f-10a89692bb9a" providerId="AD" clId="Web-{61CE2208-98B4-4A5C-ACE7-829851CCB9BF}" dt="2021-08-26T21:57:54.041" v="24" actId="1076"/>
      <pc:docMkLst>
        <pc:docMk/>
      </pc:docMkLst>
      <pc:sldChg chg="addSp modSp">
        <pc:chgData name="Richardsen, Lucas" userId="S::ljr5433@psu.edu::ac30d4d7-dc1e-48f7-9b5f-10a89692bb9a" providerId="AD" clId="Web-{61CE2208-98B4-4A5C-ACE7-829851CCB9BF}" dt="2021-08-26T21:57:00.618" v="20" actId="1076"/>
        <pc:sldMkLst>
          <pc:docMk/>
          <pc:sldMk cId="4163249893" sldId="271"/>
        </pc:sldMkLst>
        <pc:picChg chg="add mod">
          <ac:chgData name="Richardsen, Lucas" userId="S::ljr5433@psu.edu::ac30d4d7-dc1e-48f7-9b5f-10a89692bb9a" providerId="AD" clId="Web-{61CE2208-98B4-4A5C-ACE7-829851CCB9BF}" dt="2021-08-26T21:57:00.618" v="20" actId="1076"/>
          <ac:picMkLst>
            <pc:docMk/>
            <pc:sldMk cId="4163249893" sldId="271"/>
            <ac:picMk id="4" creationId="{3A484CEF-A490-4327-9C43-59AEA75BCE3E}"/>
          </ac:picMkLst>
        </pc:picChg>
      </pc:sldChg>
      <pc:sldChg chg="addSp modSp">
        <pc:chgData name="Richardsen, Lucas" userId="S::ljr5433@psu.edu::ac30d4d7-dc1e-48f7-9b5f-10a89692bb9a" providerId="AD" clId="Web-{61CE2208-98B4-4A5C-ACE7-829851CCB9BF}" dt="2021-08-26T21:57:54.041" v="24" actId="1076"/>
        <pc:sldMkLst>
          <pc:docMk/>
          <pc:sldMk cId="3511271279" sldId="272"/>
        </pc:sldMkLst>
        <pc:picChg chg="add mod">
          <ac:chgData name="Richardsen, Lucas" userId="S::ljr5433@psu.edu::ac30d4d7-dc1e-48f7-9b5f-10a89692bb9a" providerId="AD" clId="Web-{61CE2208-98B4-4A5C-ACE7-829851CCB9BF}" dt="2021-08-26T21:57:54.041" v="24" actId="1076"/>
          <ac:picMkLst>
            <pc:docMk/>
            <pc:sldMk cId="3511271279" sldId="272"/>
            <ac:picMk id="4" creationId="{5EA6468B-8181-4285-92BA-94506A480EFF}"/>
          </ac:picMkLst>
        </pc:picChg>
      </pc:sldChg>
      <pc:sldChg chg="modSp">
        <pc:chgData name="Richardsen, Lucas" userId="S::ljr5433@psu.edu::ac30d4d7-dc1e-48f7-9b5f-10a89692bb9a" providerId="AD" clId="Web-{61CE2208-98B4-4A5C-ACE7-829851CCB9BF}" dt="2021-08-26T21:46:27.584" v="4" actId="20577"/>
        <pc:sldMkLst>
          <pc:docMk/>
          <pc:sldMk cId="14268103" sldId="273"/>
        </pc:sldMkLst>
        <pc:spChg chg="mod">
          <ac:chgData name="Richardsen, Lucas" userId="S::ljr5433@psu.edu::ac30d4d7-dc1e-48f7-9b5f-10a89692bb9a" providerId="AD" clId="Web-{61CE2208-98B4-4A5C-ACE7-829851CCB9BF}" dt="2021-08-26T21:46:27.584" v="4" actId="20577"/>
          <ac:spMkLst>
            <pc:docMk/>
            <pc:sldMk cId="14268103" sldId="273"/>
            <ac:spMk id="3" creationId="{37DB40A1-65AD-1047-946F-A07C7C7FFF37}"/>
          </ac:spMkLst>
        </pc:spChg>
      </pc:sldChg>
      <pc:sldChg chg="modSp">
        <pc:chgData name="Richardsen, Lucas" userId="S::ljr5433@psu.edu::ac30d4d7-dc1e-48f7-9b5f-10a89692bb9a" providerId="AD" clId="Web-{61CE2208-98B4-4A5C-ACE7-829851CCB9BF}" dt="2021-08-26T21:53:48.659" v="6" actId="20577"/>
        <pc:sldMkLst>
          <pc:docMk/>
          <pc:sldMk cId="1701417534" sldId="276"/>
        </pc:sldMkLst>
        <pc:spChg chg="mod">
          <ac:chgData name="Richardsen, Lucas" userId="S::ljr5433@psu.edu::ac30d4d7-dc1e-48f7-9b5f-10a89692bb9a" providerId="AD" clId="Web-{61CE2208-98B4-4A5C-ACE7-829851CCB9BF}" dt="2021-08-26T21:53:48.659" v="6" actId="20577"/>
          <ac:spMkLst>
            <pc:docMk/>
            <pc:sldMk cId="1701417534" sldId="276"/>
            <ac:spMk id="3" creationId="{79943C81-B327-2C40-BA2F-F5848EC7CC25}"/>
          </ac:spMkLst>
        </pc:spChg>
      </pc:sldChg>
      <pc:sldChg chg="modSp">
        <pc:chgData name="Richardsen, Lucas" userId="S::ljr5433@psu.edu::ac30d4d7-dc1e-48f7-9b5f-10a89692bb9a" providerId="AD" clId="Web-{61CE2208-98B4-4A5C-ACE7-829851CCB9BF}" dt="2021-08-26T21:56:02.210" v="16" actId="20577"/>
        <pc:sldMkLst>
          <pc:docMk/>
          <pc:sldMk cId="1433601064" sldId="281"/>
        </pc:sldMkLst>
        <pc:spChg chg="mod">
          <ac:chgData name="Richardsen, Lucas" userId="S::ljr5433@psu.edu::ac30d4d7-dc1e-48f7-9b5f-10a89692bb9a" providerId="AD" clId="Web-{61CE2208-98B4-4A5C-ACE7-829851CCB9BF}" dt="2021-08-26T21:56:02.210" v="16" actId="20577"/>
          <ac:spMkLst>
            <pc:docMk/>
            <pc:sldMk cId="1433601064" sldId="281"/>
            <ac:spMk id="3" creationId="{5DD2409A-7B91-6940-88A7-CD6A3440FA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730500"/>
          </a:xfrm>
          <a:prstGeom prst="rect">
            <a:avLst/>
          </a:prstGeom>
          <a:solidFill>
            <a:srgbClr val="002452"/>
          </a:solidFill>
          <a:ln w="12700" cap="flat" cmpd="sng">
            <a:solidFill>
              <a:srgbClr val="0024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87037" y="128367"/>
            <a:ext cx="87783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89600" cy="5143500"/>
          </a:xfrm>
          <a:prstGeom prst="rect">
            <a:avLst/>
          </a:prstGeom>
          <a:solidFill>
            <a:srgbClr val="002452"/>
          </a:solidFill>
          <a:ln w="12700" cap="flat" cmpd="sng">
            <a:solidFill>
              <a:srgbClr val="0024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5635333" y="190141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15"/>
          <p:cNvCxnSpPr/>
          <p:nvPr/>
        </p:nvCxnSpPr>
        <p:spPr>
          <a:xfrm>
            <a:off x="5673434" y="197761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15"/>
          <p:cNvCxnSpPr/>
          <p:nvPr/>
        </p:nvCxnSpPr>
        <p:spPr>
          <a:xfrm>
            <a:off x="5673434" y="206651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15"/>
          <p:cNvCxnSpPr/>
          <p:nvPr/>
        </p:nvCxnSpPr>
        <p:spPr>
          <a:xfrm>
            <a:off x="5673434" y="2155454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15"/>
          <p:cNvCxnSpPr/>
          <p:nvPr/>
        </p:nvCxnSpPr>
        <p:spPr>
          <a:xfrm>
            <a:off x="5724232" y="2244311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15"/>
          <p:cNvCxnSpPr/>
          <p:nvPr/>
        </p:nvCxnSpPr>
        <p:spPr>
          <a:xfrm>
            <a:off x="5749633" y="2333214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7;p15"/>
          <p:cNvCxnSpPr/>
          <p:nvPr/>
        </p:nvCxnSpPr>
        <p:spPr>
          <a:xfrm>
            <a:off x="5749633" y="2422112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5749633" y="2511012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15"/>
          <p:cNvCxnSpPr/>
          <p:nvPr/>
        </p:nvCxnSpPr>
        <p:spPr>
          <a:xfrm>
            <a:off x="5794083" y="2599911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15"/>
          <p:cNvCxnSpPr/>
          <p:nvPr/>
        </p:nvCxnSpPr>
        <p:spPr>
          <a:xfrm>
            <a:off x="5794083" y="2688809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15"/>
          <p:cNvCxnSpPr/>
          <p:nvPr/>
        </p:nvCxnSpPr>
        <p:spPr>
          <a:xfrm>
            <a:off x="5780341" y="2780120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5"/>
          <p:cNvCxnSpPr/>
          <p:nvPr/>
        </p:nvCxnSpPr>
        <p:spPr>
          <a:xfrm>
            <a:off x="5780341" y="2869058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15"/>
          <p:cNvCxnSpPr/>
          <p:nvPr/>
        </p:nvCxnSpPr>
        <p:spPr>
          <a:xfrm>
            <a:off x="5831138" y="295791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15"/>
          <p:cNvCxnSpPr/>
          <p:nvPr/>
        </p:nvCxnSpPr>
        <p:spPr>
          <a:xfrm>
            <a:off x="5856539" y="3046819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5"/>
          <p:cNvCxnSpPr/>
          <p:nvPr/>
        </p:nvCxnSpPr>
        <p:spPr>
          <a:xfrm>
            <a:off x="5856539" y="3135717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15"/>
          <p:cNvCxnSpPr/>
          <p:nvPr/>
        </p:nvCxnSpPr>
        <p:spPr>
          <a:xfrm>
            <a:off x="5856539" y="3224617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5"/>
          <p:cNvCxnSpPr/>
          <p:nvPr/>
        </p:nvCxnSpPr>
        <p:spPr>
          <a:xfrm>
            <a:off x="5900989" y="3313516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5"/>
          <p:cNvCxnSpPr/>
          <p:nvPr/>
        </p:nvCxnSpPr>
        <p:spPr>
          <a:xfrm>
            <a:off x="-479135" y="358487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5"/>
          <p:cNvCxnSpPr/>
          <p:nvPr/>
        </p:nvCxnSpPr>
        <p:spPr>
          <a:xfrm>
            <a:off x="-479135" y="3673813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5"/>
          <p:cNvCxnSpPr/>
          <p:nvPr/>
        </p:nvCxnSpPr>
        <p:spPr>
          <a:xfrm>
            <a:off x="-428338" y="3762671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5"/>
          <p:cNvCxnSpPr/>
          <p:nvPr/>
        </p:nvCxnSpPr>
        <p:spPr>
          <a:xfrm>
            <a:off x="-402937" y="3851574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5"/>
          <p:cNvCxnSpPr/>
          <p:nvPr/>
        </p:nvCxnSpPr>
        <p:spPr>
          <a:xfrm>
            <a:off x="-402937" y="3940472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5"/>
          <p:cNvCxnSpPr/>
          <p:nvPr/>
        </p:nvCxnSpPr>
        <p:spPr>
          <a:xfrm>
            <a:off x="-402937" y="4029372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15"/>
          <p:cNvCxnSpPr/>
          <p:nvPr/>
        </p:nvCxnSpPr>
        <p:spPr>
          <a:xfrm>
            <a:off x="-358486" y="4118271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5"/>
          <p:cNvCxnSpPr/>
          <p:nvPr/>
        </p:nvCxnSpPr>
        <p:spPr>
          <a:xfrm>
            <a:off x="-358486" y="4207168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5"/>
          <p:cNvCxnSpPr/>
          <p:nvPr/>
        </p:nvCxnSpPr>
        <p:spPr>
          <a:xfrm>
            <a:off x="-362516" y="4293009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15"/>
          <p:cNvCxnSpPr/>
          <p:nvPr/>
        </p:nvCxnSpPr>
        <p:spPr>
          <a:xfrm>
            <a:off x="-362516" y="4381909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15"/>
          <p:cNvCxnSpPr/>
          <p:nvPr/>
        </p:nvCxnSpPr>
        <p:spPr>
          <a:xfrm>
            <a:off x="-318066" y="4470808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15"/>
          <p:cNvCxnSpPr/>
          <p:nvPr/>
        </p:nvCxnSpPr>
        <p:spPr>
          <a:xfrm>
            <a:off x="-318066" y="455970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5619753" y="167281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5"/>
          <p:cNvCxnSpPr/>
          <p:nvPr/>
        </p:nvCxnSpPr>
        <p:spPr>
          <a:xfrm>
            <a:off x="5635333" y="181886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5619753" y="1742665"/>
            <a:ext cx="3600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" name="Google Shape;103;p15" descr="http://www.clubs.psu.edu/up/actsci/lionshrine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1925" y="1665488"/>
            <a:ext cx="3507040" cy="173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 flipH="1">
            <a:off x="-367655" y="1669151"/>
            <a:ext cx="6515100" cy="1773000"/>
          </a:xfrm>
          <a:prstGeom prst="parallelogram">
            <a:avLst>
              <a:gd name="adj" fmla="val 25000"/>
            </a:avLst>
          </a:prstGeom>
          <a:solidFill>
            <a:srgbClr val="002452"/>
          </a:solidFill>
          <a:ln w="12700" cap="flat" cmpd="sng">
            <a:solidFill>
              <a:srgbClr val="0024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 flipH="1">
            <a:off x="-477980" y="1672815"/>
            <a:ext cx="6515100" cy="17145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1155302" y="2176418"/>
            <a:ext cx="45183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2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24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flipH="1">
            <a:off x="2868230" y="3533364"/>
            <a:ext cx="6515100" cy="1028700"/>
          </a:xfrm>
          <a:prstGeom prst="parallelogram">
            <a:avLst>
              <a:gd name="adj" fmla="val 25000"/>
            </a:avLst>
          </a:prstGeom>
          <a:solidFill>
            <a:srgbClr val="002452"/>
          </a:solidFill>
          <a:ln w="12700" cap="flat" cmpd="sng">
            <a:solidFill>
              <a:srgbClr val="0024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 flipH="1">
            <a:off x="2986339" y="3531005"/>
            <a:ext cx="6515100" cy="1028700"/>
          </a:xfrm>
          <a:prstGeom prst="parallelogram">
            <a:avLst>
              <a:gd name="adj" fmla="val 25000"/>
            </a:avLst>
          </a:prstGeom>
          <a:solidFill>
            <a:srgbClr val="0068D6"/>
          </a:solidFill>
          <a:ln w="12700" cap="flat" cmpd="sng">
            <a:solidFill>
              <a:srgbClr val="0068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241963" y="3515907"/>
            <a:ext cx="68580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/>
        <p:spPr>
          <a:xfrm>
            <a:off x="7656764" y="264947"/>
            <a:ext cx="1062000" cy="10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-538664" y="0"/>
            <a:ext cx="5364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9208211" y="0"/>
            <a:ext cx="8916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0" y="0"/>
            <a:ext cx="9144000" cy="730500"/>
          </a:xfrm>
          <a:prstGeom prst="rect">
            <a:avLst/>
          </a:prstGeom>
          <a:solidFill>
            <a:srgbClr val="002452"/>
          </a:solidFill>
          <a:ln w="12700" cap="flat" cmpd="sng">
            <a:solidFill>
              <a:srgbClr val="0024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87037" y="128367"/>
            <a:ext cx="87783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87037" y="841664"/>
            <a:ext cx="87783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25" y="0"/>
            <a:ext cx="9144000" cy="62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25" y="0"/>
            <a:ext cx="9144000" cy="62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a.org/resources/announcements/press-releases/2021/2021-asa-changes-member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SB10001424052748704358904575477643369663352" TargetMode="External"/><Relationship Id="rId2" Type="http://schemas.openxmlformats.org/officeDocument/2006/relationships/hyperlink" Target="http://www.cnbc.com/id/102589908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nbc.com/2018/06/19/the-no-2-school-for-graduating-ceos-is-penn-state-not-harvard-or-mit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uactsci.com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6;p26">
            <a:extLst>
              <a:ext uri="{FF2B5EF4-FFF2-40B4-BE49-F238E27FC236}">
                <a16:creationId xmlns:a16="http://schemas.microsoft.com/office/drawing/2014/main" id="{3601FE25-36D5-E948-B02B-E9127038EE1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644" y="1209182"/>
            <a:ext cx="2592411" cy="2495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473ACD-64F3-0247-A1CF-428EE24FEBD8}"/>
              </a:ext>
            </a:extLst>
          </p:cNvPr>
          <p:cNvSpPr txBox="1"/>
          <p:nvPr/>
        </p:nvSpPr>
        <p:spPr>
          <a:xfrm>
            <a:off x="544644" y="3889385"/>
            <a:ext cx="2984210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b="1">
                <a:solidFill>
                  <a:srgbClr val="002060"/>
                </a:solidFill>
                <a:latin typeface="Calibri"/>
              </a:rPr>
              <a:t>7:00 PM – 8:30 PM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Calibri" panose="020F0502020204030204" pitchFamily="34" charset="0"/>
              </a:rPr>
              <a:t>Thursday August 26, 2021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Calibri"/>
              </a:rPr>
              <a:t>102 Thomas</a:t>
            </a:r>
            <a:endParaRPr lang="en-US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8D8A65-858B-9A4B-853F-5F7D5771FE41}"/>
              </a:ext>
            </a:extLst>
          </p:cNvPr>
          <p:cNvSpPr/>
          <p:nvPr/>
        </p:nvSpPr>
        <p:spPr>
          <a:xfrm>
            <a:off x="6812239" y="2806311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Calibri" panose="020F0502020204030204" pitchFamily="34" charset="0"/>
              </a:rPr>
              <a:t>Venmo:</a:t>
            </a:r>
          </a:p>
          <a:p>
            <a:pPr algn="ctr"/>
            <a:r>
              <a:rPr lang="en-US" b="1">
                <a:latin typeface="Calibri" panose="020F0502020204030204" pitchFamily="34" charset="0"/>
              </a:rPr>
              <a:t>@…</a:t>
            </a:r>
          </a:p>
          <a:p>
            <a:pPr algn="ctr"/>
            <a:r>
              <a:rPr lang="en-US" b="1">
                <a:latin typeface="Calibri" panose="020F0502020204030204" pitchFamily="34" charset="0"/>
              </a:rPr>
              <a:t>Name and PSU ID (abc1234) in memo</a:t>
            </a:r>
          </a:p>
          <a:p>
            <a:pPr algn="ctr"/>
            <a:endParaRPr lang="en-US" b="1">
              <a:latin typeface="Calibri" panose="020F0502020204030204" pitchFamily="34" charset="0"/>
            </a:endParaRPr>
          </a:p>
          <a:p>
            <a:r>
              <a:rPr lang="en-US" b="1">
                <a:latin typeface="Calibri" panose="020F0502020204030204" pitchFamily="34" charset="0"/>
              </a:rPr>
              <a:t>Cash: </a:t>
            </a:r>
          </a:p>
          <a:p>
            <a:pPr algn="ctr"/>
            <a:r>
              <a:rPr lang="en-US" b="1">
                <a:latin typeface="Calibri" panose="020F0502020204030204" pitchFamily="34" charset="0"/>
              </a:rPr>
              <a:t>See J.P. Grattan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46A64-7C06-CE40-BFBA-3490F920BD6A}"/>
              </a:ext>
            </a:extLst>
          </p:cNvPr>
          <p:cNvSpPr/>
          <p:nvPr/>
        </p:nvSpPr>
        <p:spPr>
          <a:xfrm>
            <a:off x="4189787" y="2799249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alibri" panose="020F0502020204030204" pitchFamily="34" charset="0"/>
              </a:rPr>
              <a:t>Attendance QR Code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78A45-85E8-EF43-B822-26F5DCC90FED}"/>
              </a:ext>
            </a:extLst>
          </p:cNvPr>
          <p:cNvSpPr txBox="1"/>
          <p:nvPr/>
        </p:nvSpPr>
        <p:spPr>
          <a:xfrm>
            <a:off x="4343356" y="1810108"/>
            <a:ext cx="15287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rgbClr val="00B050"/>
                </a:solidFill>
                <a:latin typeface="Calibri" panose="020F0502020204030204" pitchFamily="34" charset="0"/>
              </a:rPr>
              <a:t>Scan the QR Code below to register your attendance and sign up for our weekly email: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A241A-B046-8C42-9EF1-623DA9A5D942}"/>
              </a:ext>
            </a:extLst>
          </p:cNvPr>
          <p:cNvSpPr txBox="1"/>
          <p:nvPr/>
        </p:nvSpPr>
        <p:spPr>
          <a:xfrm>
            <a:off x="5005158" y="1200722"/>
            <a:ext cx="3031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>
                <a:solidFill>
                  <a:schemeClr val="accent2"/>
                </a:solidFill>
                <a:latin typeface="Calibri" panose="020F0502020204030204" pitchFamily="34" charset="0"/>
              </a:rPr>
              <a:t>While you wait…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1EE95D-B522-584E-BD65-D40D18413E1F}"/>
              </a:ext>
            </a:extLst>
          </p:cNvPr>
          <p:cNvSpPr txBox="1"/>
          <p:nvPr/>
        </p:nvSpPr>
        <p:spPr>
          <a:xfrm>
            <a:off x="6690750" y="1808866"/>
            <a:ext cx="207883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rgbClr val="00B050"/>
                </a:solidFill>
                <a:latin typeface="Calibri"/>
              </a:rPr>
              <a:t>Pay club dues: </a:t>
            </a:r>
            <a:endParaRPr lang="en-US" sz="1200" b="1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1100" b="1">
                <a:solidFill>
                  <a:srgbClr val="00B050"/>
                </a:solidFill>
                <a:latin typeface="Calibri"/>
              </a:rPr>
              <a:t>$20 Venmo (@JP-Grattan or scan QR Code below), include name and PSU ID (abc1234), or pay with cash (see J.P. Grattan)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2675E25D-A787-6540-8B45-54269EC1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Actuarial Science Major Forum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04C13F-633E-4811-929E-9C8857FF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98" y="2758672"/>
            <a:ext cx="1950243" cy="1912060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7BE3DCC9-81EB-4184-A4F9-C5649D03B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47" y="2758380"/>
            <a:ext cx="1917204" cy="19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0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82B9-9A55-9045-8D63-282B203C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Major Specific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47471-C07B-2249-B663-0213C0375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Smeal</a:t>
            </a:r>
            <a:r>
              <a:rPr lang="en-US" b="1"/>
              <a:t>/Actuarial Science</a:t>
            </a:r>
          </a:p>
          <a:p>
            <a:pPr lvl="1"/>
            <a:r>
              <a:rPr lang="en-US"/>
              <a:t>MGMT 301 – Management </a:t>
            </a:r>
          </a:p>
          <a:p>
            <a:pPr lvl="1"/>
            <a:r>
              <a:rPr lang="en-US"/>
              <a:t>MKTG 301 – Marketing </a:t>
            </a:r>
          </a:p>
          <a:p>
            <a:r>
              <a:rPr lang="en-US" b="1"/>
              <a:t>Math</a:t>
            </a:r>
          </a:p>
          <a:p>
            <a:pPr lvl="1"/>
            <a:r>
              <a:rPr lang="en-US"/>
              <a:t>MATH 220 – Matrices  </a:t>
            </a:r>
          </a:p>
          <a:p>
            <a:pPr lvl="1"/>
            <a:r>
              <a:rPr lang="en-US"/>
              <a:t>MATH 311W – Discrete Math </a:t>
            </a:r>
          </a:p>
          <a:p>
            <a:r>
              <a:rPr lang="en-US" b="1"/>
              <a:t>Stat</a:t>
            </a:r>
          </a:p>
          <a:p>
            <a:pPr lvl="1"/>
            <a:r>
              <a:rPr lang="en-US"/>
              <a:t>STAT 380 – Data Science</a:t>
            </a:r>
          </a:p>
          <a:p>
            <a:pPr lvl="1"/>
            <a:r>
              <a:rPr lang="en-US"/>
              <a:t>STAT 461 –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12837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CFAB-15D3-9648-8E79-67E14018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Actuarial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4ACB5-B668-8346-BF62-C06CD98D0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RM 214: Intro to Probability (Exam P/1)</a:t>
            </a:r>
          </a:p>
          <a:p>
            <a:r>
              <a:rPr lang="en-US"/>
              <a:t>RM 410: Financial Mathematics (Exam FM/2)</a:t>
            </a:r>
          </a:p>
          <a:p>
            <a:r>
              <a:rPr lang="en-US"/>
              <a:t>RM 415: Investments and Financial Markets (Exam IFM/3)</a:t>
            </a:r>
          </a:p>
          <a:p>
            <a:r>
              <a:rPr lang="en-US"/>
              <a:t>RM 411/RM 412: Life Contingencies (Exam LTAM)</a:t>
            </a:r>
          </a:p>
          <a:p>
            <a:r>
              <a:rPr lang="en-US"/>
              <a:t>RM 420: Health and Property and Casualty (Exam STAM)</a:t>
            </a:r>
          </a:p>
        </p:txBody>
      </p:sp>
    </p:spTree>
    <p:extLst>
      <p:ext uri="{BB962C8B-B14F-4D97-AF65-F5344CB8AC3E}">
        <p14:creationId xmlns:p14="http://schemas.microsoft.com/office/powerpoint/2010/main" val="16933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C143-73EB-AB43-BA8E-118394D1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to Help You Pick the Right Major &amp;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1B8AF-F3C7-944D-8B84-0CD7CD2B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PSU Advisors</a:t>
            </a:r>
          </a:p>
          <a:p>
            <a:r>
              <a:rPr lang="en-US"/>
              <a:t>Online Resources</a:t>
            </a:r>
          </a:p>
          <a:p>
            <a:pPr lvl="1"/>
            <a:r>
              <a:rPr lang="en-US"/>
              <a:t>PSU Bulletins</a:t>
            </a:r>
          </a:p>
          <a:p>
            <a:pPr lvl="1"/>
            <a:r>
              <a:rPr lang="en-US"/>
              <a:t>Actuarial Science Club Website – Scheduling Page, Schedule Tool</a:t>
            </a:r>
          </a:p>
          <a:p>
            <a:r>
              <a:rPr lang="en-US"/>
              <a:t>Actuarial Science Club Mentor</a:t>
            </a:r>
          </a:p>
          <a:p>
            <a:r>
              <a:rPr lang="en-US"/>
              <a:t>Actuarial Science Club Schedule Event &amp; Review Sessions</a:t>
            </a:r>
          </a:p>
        </p:txBody>
      </p:sp>
    </p:spTree>
    <p:extLst>
      <p:ext uri="{BB962C8B-B14F-4D97-AF65-F5344CB8AC3E}">
        <p14:creationId xmlns:p14="http://schemas.microsoft.com/office/powerpoint/2010/main" val="276746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C38E-B402-C04C-A79B-A0FFB8E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978"/>
            <a:ext cx="7886700" cy="763269"/>
          </a:xfrm>
        </p:spPr>
        <p:txBody>
          <a:bodyPr anchor="ctr"/>
          <a:lstStyle/>
          <a:p>
            <a:r>
              <a:rPr lang="en-US" sz="3100" b="1">
                <a:solidFill>
                  <a:srgbClr val="002060"/>
                </a:solidFill>
              </a:rPr>
              <a:t>Keys to Success as an Actuarial Student at PSU: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EF3B-99B3-3B48-99F7-B5E89301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8247"/>
            <a:ext cx="7886700" cy="2305022"/>
          </a:xfrm>
        </p:spPr>
        <p:txBody>
          <a:bodyPr/>
          <a:lstStyle/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Academics</a:t>
            </a:r>
          </a:p>
          <a:p>
            <a:pPr marL="742950" indent="-514350">
              <a:buAutoNum type="arabicPeriod"/>
            </a:pPr>
            <a:r>
              <a:rPr lang="en-US" sz="2800" b="1">
                <a:solidFill>
                  <a:schemeClr val="bg1">
                    <a:lumMod val="25000"/>
                  </a:schemeClr>
                </a:solidFill>
              </a:rPr>
              <a:t>Exams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Career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0BAC9-C497-2D4C-B6BC-A58BBDA4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36" y="1625268"/>
            <a:ext cx="3184694" cy="1592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87C5B-35F4-024B-A351-931815D3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31" y="2421441"/>
            <a:ext cx="1531252" cy="15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6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FC38-4432-8143-9F2E-2C0F3AA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Actuarial Exams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B40A1-65AD-1047-946F-A07C7C7FF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 topics: math (probability, financial), investments/financial markets, insurance products, regulation</a:t>
            </a:r>
          </a:p>
          <a:p>
            <a:r>
              <a:rPr lang="en-US"/>
              <a:t>Two organizations give actuarial exams in US, </a:t>
            </a:r>
            <a:r>
              <a:rPr lang="en-US" b="1"/>
              <a:t>choose exam path based on industry</a:t>
            </a:r>
          </a:p>
          <a:p>
            <a:pPr lvl="1"/>
            <a:r>
              <a:rPr lang="en-US" b="1"/>
              <a:t>SOA (Society of Actuaries)</a:t>
            </a:r>
            <a:r>
              <a:rPr lang="en-US"/>
              <a:t>: Life, Health, Pensions, Finance, ERM</a:t>
            </a:r>
          </a:p>
          <a:p>
            <a:pPr lvl="2"/>
            <a:r>
              <a:rPr lang="en-US"/>
              <a:t>ASA (Associate of Society of Actuaries), FSA (Fellow of Society of Actuaries)</a:t>
            </a:r>
          </a:p>
          <a:p>
            <a:pPr lvl="1"/>
            <a:r>
              <a:rPr lang="en-US" b="1"/>
              <a:t>CAS (Casualty Actuarial Society) </a:t>
            </a:r>
            <a:r>
              <a:rPr lang="en-US"/>
              <a:t>: Property/Casualty (Home, Auto, etc.)</a:t>
            </a:r>
          </a:p>
          <a:p>
            <a:pPr lvl="2"/>
            <a:r>
              <a:rPr lang="en-US"/>
              <a:t>ACAS (Associate of Casualty Actuarial Society), FCAS (Fellow of Casualty Actuarial Society)</a:t>
            </a:r>
          </a:p>
          <a:p>
            <a:r>
              <a:rPr lang="en-US"/>
              <a:t>Preliminary exams given via CBT (computer-based testing) centers across the country</a:t>
            </a:r>
          </a:p>
          <a:p>
            <a:r>
              <a:rPr lang="en-US" b="1"/>
              <a:t>The first two exams are the same for both tracks, so you have some time to choose path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50D4-7852-A04A-BCE9-C4E4073A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Take Actuarial Exams?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A44FA-B025-4144-997A-BECF56429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Help you get summer internships, required for full-time jobs</a:t>
            </a:r>
          </a:p>
          <a:p>
            <a:pPr lvl="1"/>
            <a:r>
              <a:rPr lang="en-US"/>
              <a:t>1+ exams recommended for summer internship</a:t>
            </a:r>
          </a:p>
          <a:p>
            <a:pPr lvl="1"/>
            <a:r>
              <a:rPr lang="en-US"/>
              <a:t>2+ exams recommended for full-time job</a:t>
            </a:r>
          </a:p>
          <a:p>
            <a:r>
              <a:rPr lang="en-US"/>
              <a:t>Becoming a certified actuary (ASA/FSA or ACAS/FCAS) demonstrates your actuarial qualifications to employers</a:t>
            </a:r>
          </a:p>
        </p:txBody>
      </p:sp>
    </p:spTree>
    <p:extLst>
      <p:ext uri="{BB962C8B-B14F-4D97-AF65-F5344CB8AC3E}">
        <p14:creationId xmlns:p14="http://schemas.microsoft.com/office/powerpoint/2010/main" val="349053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AE77-3804-984B-B414-216B23F9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by Educational Experience (VEE)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ECD3-D517-C449-BF8C-EE646088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037" y="841663"/>
            <a:ext cx="8778300" cy="4173469"/>
          </a:xfrm>
        </p:spPr>
        <p:txBody>
          <a:bodyPr/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VEE = Courses offered at PSU required by SOA, CAS, and Employers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Courses required to graduate:</a:t>
            </a: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VEE Economics: ECON 102, ECON 104 </a:t>
            </a: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VEE Corporate Finance: ACCTG 211, FIN 301</a:t>
            </a:r>
            <a:endParaRPr lang="en-US" sz="18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VEE STAT 415 (Mathematical Statistics)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Must receive a grade of B- or better for VEE credit </a:t>
            </a: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 4 or 5 on AP tests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Can also get credit by exam through</a:t>
            </a: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ACTEX for Finance &amp; Applied Stat VEE’s</a:t>
            </a:r>
          </a:p>
          <a:p>
            <a: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CLEP for Econ VEE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AD10-7A5F-5E48-BBA0-A01D6E92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to Help You Learn About &amp; Pass Exams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1E293-CA91-D648-9577-C1EC04F4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037" y="841664"/>
            <a:ext cx="3464213" cy="4173469"/>
          </a:xfrm>
        </p:spPr>
        <p:txBody>
          <a:bodyPr/>
          <a:lstStyle/>
          <a:p>
            <a:pPr marL="95250" indent="0">
              <a:buNone/>
            </a:pPr>
            <a:r>
              <a:rPr lang="en-US" sz="2000" b="1"/>
              <a:t>Passing Exams:</a:t>
            </a:r>
          </a:p>
          <a:p>
            <a:r>
              <a:rPr lang="en-US" sz="1800"/>
              <a:t>PSU Actuarial Courses</a:t>
            </a:r>
          </a:p>
          <a:p>
            <a:pPr lvl="1"/>
            <a:r>
              <a:rPr lang="en-US" sz="1600"/>
              <a:t>RM 214, RM 410, RM 415, RM 411/412</a:t>
            </a:r>
          </a:p>
          <a:p>
            <a:r>
              <a:rPr lang="en-US" sz="1800"/>
              <a:t>Study Manuals</a:t>
            </a:r>
          </a:p>
          <a:p>
            <a:pPr lvl="1"/>
            <a:r>
              <a:rPr lang="en-US" sz="1600"/>
              <a:t>Coaching Actuaries, The Infinite Actuary, ACTEX</a:t>
            </a:r>
          </a:p>
          <a:p>
            <a:r>
              <a:rPr lang="en-US" sz="1800"/>
              <a:t>Club and Department Reimbursements</a:t>
            </a:r>
          </a:p>
          <a:p>
            <a:pPr lvl="1"/>
            <a:r>
              <a:rPr lang="en-US" sz="1500"/>
              <a:t>Submit online reimbursement form when you pass an exam to receive partial reimbursement for exam fees</a:t>
            </a:r>
          </a:p>
          <a:p>
            <a:pPr lvl="1"/>
            <a:r>
              <a:rPr lang="en-US" sz="1500"/>
              <a:t>Discounts on study materials via Club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2F4C42-1B97-4943-9320-111C0D71F33C}"/>
              </a:ext>
            </a:extLst>
          </p:cNvPr>
          <p:cNvSpPr txBox="1">
            <a:spLocks/>
          </p:cNvSpPr>
          <p:nvPr/>
        </p:nvSpPr>
        <p:spPr>
          <a:xfrm>
            <a:off x="4572000" y="841664"/>
            <a:ext cx="3464213" cy="41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en-US" sz="2000" b="1"/>
              <a:t>Learning More:</a:t>
            </a:r>
          </a:p>
          <a:p>
            <a:r>
              <a:rPr lang="en-US" sz="1800"/>
              <a:t>Online</a:t>
            </a:r>
          </a:p>
          <a:p>
            <a:pPr lvl="1"/>
            <a:r>
              <a:rPr lang="en-US" sz="1600"/>
              <a:t>PSU Actuarial Science Club Website – Exams Page</a:t>
            </a:r>
          </a:p>
          <a:p>
            <a:pPr lvl="1"/>
            <a:r>
              <a:rPr lang="en-US" sz="1600"/>
              <a:t>SOA, CAS websites</a:t>
            </a:r>
          </a:p>
          <a:p>
            <a:pPr lvl="1"/>
            <a:r>
              <a:rPr lang="en-US" sz="1600"/>
              <a:t>Coaching Actuaries, The Infinite Actuary, ACTEX websites</a:t>
            </a:r>
          </a:p>
          <a:p>
            <a:r>
              <a:rPr lang="en-US" sz="1800"/>
              <a:t>Actuarial Science Club Mentor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592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B40A-F256-954B-8E5D-47082161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on SOA Exam Path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3C81-B327-2C40-BA2F-F5848EC7C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of Changes – Full Details on SOA website (</a:t>
            </a:r>
            <a:r>
              <a:rPr lang="en-US">
                <a:hlinkClick r:id="rId2"/>
              </a:rPr>
              <a:t>here</a:t>
            </a:r>
            <a:r>
              <a:rPr lang="en-US"/>
              <a:t>)</a:t>
            </a:r>
          </a:p>
          <a:p>
            <a:pPr lvl="1"/>
            <a:r>
              <a:rPr lang="en-US"/>
              <a:t>IFM eliminated after Nov. 2022</a:t>
            </a:r>
          </a:p>
          <a:p>
            <a:pPr lvl="1"/>
            <a:r>
              <a:rPr lang="en-US"/>
              <a:t>LTAM and STAM split into FAM (fundamentals) and ALTAM or ASTAM after June 2022</a:t>
            </a:r>
          </a:p>
          <a:p>
            <a:pPr lvl="1"/>
            <a:r>
              <a:rPr lang="en-US"/>
              <a:t>New ATPA (advanced predictive analytics) exam starting June 2022</a:t>
            </a:r>
          </a:p>
          <a:p>
            <a:pPr lvl="1"/>
            <a:r>
              <a:rPr lang="en-US"/>
              <a:t>2 new Foundations modules, FAP reduced to 5 modules starting Jan 2025</a:t>
            </a:r>
          </a:p>
          <a:p>
            <a:r>
              <a:rPr lang="en-US"/>
              <a:t>Recommended Course of Action</a:t>
            </a:r>
          </a:p>
          <a:p>
            <a:pPr lvl="1"/>
            <a:r>
              <a:rPr lang="en-US"/>
              <a:t>Take IFM if enrolled in RM 415 in FA21 or SP22, passing IFM exempts you from ATPA</a:t>
            </a:r>
          </a:p>
          <a:p>
            <a:pPr lvl="1"/>
            <a:r>
              <a:rPr lang="en-US"/>
              <a:t>More to follow</a:t>
            </a:r>
          </a:p>
        </p:txBody>
      </p:sp>
    </p:spTree>
    <p:extLst>
      <p:ext uri="{BB962C8B-B14F-4D97-AF65-F5344CB8AC3E}">
        <p14:creationId xmlns:p14="http://schemas.microsoft.com/office/powerpoint/2010/main" val="170141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08C33D-2839-CE40-82CF-70A9A1D5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37" y="634287"/>
            <a:ext cx="9208474" cy="38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B76F-ACE9-864C-99B2-2DFCA662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9086-DF33-9349-8C8C-ECBE214B8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Actuarial Science and PSU’s program</a:t>
            </a:r>
          </a:p>
          <a:p>
            <a:r>
              <a:rPr lang="en-US"/>
              <a:t>What’s being an actuarial science student at PSU all about?</a:t>
            </a:r>
          </a:p>
          <a:p>
            <a:pPr lvl="1"/>
            <a:r>
              <a:rPr lang="en-US"/>
              <a:t>Academics</a:t>
            </a:r>
          </a:p>
          <a:p>
            <a:pPr lvl="1"/>
            <a:r>
              <a:rPr lang="en-US"/>
              <a:t>Exams</a:t>
            </a:r>
          </a:p>
          <a:p>
            <a:pPr lvl="1"/>
            <a:r>
              <a:rPr lang="en-US"/>
              <a:t>Career</a:t>
            </a:r>
          </a:p>
          <a:p>
            <a:pPr lvl="1"/>
            <a:r>
              <a:rPr lang="en-US"/>
              <a:t>Community</a:t>
            </a:r>
          </a:p>
          <a:p>
            <a:r>
              <a:rPr lang="en-US"/>
              <a:t>PSU Actuarial Science Club upcoming events and programs</a:t>
            </a:r>
          </a:p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4243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9FD14A-20AE-F54F-8F09-8A27AC3E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84" y="257888"/>
            <a:ext cx="5384832" cy="46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C38E-B402-C04C-A79B-A0FFB8E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978"/>
            <a:ext cx="7886700" cy="763269"/>
          </a:xfrm>
        </p:spPr>
        <p:txBody>
          <a:bodyPr anchor="ctr"/>
          <a:lstStyle/>
          <a:p>
            <a:r>
              <a:rPr lang="en-US" sz="3100" b="1">
                <a:solidFill>
                  <a:srgbClr val="002060"/>
                </a:solidFill>
              </a:rPr>
              <a:t>Keys to Success as an Actuarial Student at PSU: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EF3B-99B3-3B48-99F7-B5E89301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8247"/>
            <a:ext cx="7886700" cy="2305022"/>
          </a:xfrm>
        </p:spPr>
        <p:txBody>
          <a:bodyPr/>
          <a:lstStyle/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Academics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Exams</a:t>
            </a:r>
          </a:p>
          <a:p>
            <a:pPr marL="742950" indent="-514350">
              <a:buAutoNum type="arabicPeriod"/>
            </a:pPr>
            <a:r>
              <a:rPr lang="en-US" sz="2800" b="1">
                <a:solidFill>
                  <a:schemeClr val="bg1">
                    <a:lumMod val="25000"/>
                  </a:schemeClr>
                </a:solidFill>
              </a:rPr>
              <a:t>Career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Community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484CEF-A490-4327-9C43-59AEA75B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45" y="1919495"/>
            <a:ext cx="1616178" cy="24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9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EBF3-9AEA-B848-8A3E-04A03A40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Internships and Jobs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007A-CA0D-6945-BEC2-870082E4D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Goals: </a:t>
            </a:r>
          </a:p>
          <a:p>
            <a:pPr lvl="1"/>
            <a:r>
              <a:rPr lang="en-US"/>
              <a:t>One or more summer actuarial internships</a:t>
            </a:r>
          </a:p>
          <a:p>
            <a:pPr lvl="1"/>
            <a:r>
              <a:rPr lang="en-US"/>
              <a:t>Accept a full time actuarial job offer before you graduate</a:t>
            </a:r>
          </a:p>
          <a:p>
            <a:r>
              <a:rPr lang="en-US"/>
              <a:t>What employers are looking for:</a:t>
            </a:r>
          </a:p>
          <a:p>
            <a:pPr lvl="1"/>
            <a:r>
              <a:rPr lang="en-US"/>
              <a:t>&gt;3.2 GPA</a:t>
            </a:r>
          </a:p>
          <a:p>
            <a:pPr lvl="1"/>
            <a:r>
              <a:rPr lang="en-US"/>
              <a:t>1+ exam for internship, 2+ exams for job</a:t>
            </a:r>
          </a:p>
          <a:p>
            <a:pPr lvl="1"/>
            <a:r>
              <a:rPr lang="en-US"/>
              <a:t>Technical </a:t>
            </a:r>
            <a:r>
              <a:rPr lang="en-US" u="sng"/>
              <a:t>and soft skills</a:t>
            </a:r>
          </a:p>
          <a:p>
            <a:pPr lvl="1"/>
            <a:r>
              <a:rPr lang="en-US"/>
              <a:t>Extracurricular engagement and leadership experiences</a:t>
            </a:r>
          </a:p>
        </p:txBody>
      </p:sp>
    </p:spTree>
    <p:extLst>
      <p:ext uri="{BB962C8B-B14F-4D97-AF65-F5344CB8AC3E}">
        <p14:creationId xmlns:p14="http://schemas.microsoft.com/office/powerpoint/2010/main" val="408981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10E2-91EF-0C4B-8761-4C114AA6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to Get an Internship/Job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3D32-E554-3B4D-8227-C0EFDE5E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Actuarial Science Club Career Fair</a:t>
            </a:r>
          </a:p>
          <a:p>
            <a:r>
              <a:rPr lang="en-US" b="1"/>
              <a:t>Club Resume Book</a:t>
            </a:r>
          </a:p>
          <a:p>
            <a:r>
              <a:rPr lang="en-US" b="1"/>
              <a:t>Actuarial Science Club Boot Camp</a:t>
            </a:r>
          </a:p>
          <a:p>
            <a:endParaRPr lang="en-US"/>
          </a:p>
          <a:p>
            <a:pPr marL="95250" indent="0">
              <a:buNone/>
            </a:pPr>
            <a:r>
              <a:rPr lang="en-US" b="1"/>
              <a:t>Other Resources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Club Events: Professionalism Workshop, Resume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Club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Club Mentor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2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058E-A228-3C4A-99B7-13131B68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Actuarial Science Club Career Fair</a:t>
            </a:r>
          </a:p>
        </p:txBody>
      </p:sp>
      <p:sp>
        <p:nvSpPr>
          <p:cNvPr id="7" name="Google Shape;425;p54">
            <a:extLst>
              <a:ext uri="{FF2B5EF4-FFF2-40B4-BE49-F238E27FC236}">
                <a16:creationId xmlns:a16="http://schemas.microsoft.com/office/drawing/2014/main" id="{AA580F84-1807-5447-95A1-758559FF8763}"/>
              </a:ext>
            </a:extLst>
          </p:cNvPr>
          <p:cNvSpPr txBox="1"/>
          <p:nvPr/>
        </p:nvSpPr>
        <p:spPr>
          <a:xfrm>
            <a:off x="407700" y="827025"/>
            <a:ext cx="8424600" cy="4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8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Monday 9/13/21 from 5 to 8 PM through virtual platform Brazen (instructions will be on the club website)</a:t>
            </a:r>
            <a:endParaRPr sz="18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115000"/>
              </a:lnSpc>
              <a:buSzPts val="18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Historically over 30 companies</a:t>
            </a:r>
            <a:endParaRPr sz="1600">
              <a:latin typeface="Calibri"/>
              <a:ea typeface="Calibri"/>
              <a:cs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Great place to find Internships and Full Time Jobs</a:t>
            </a:r>
            <a:endParaRPr sz="1600">
              <a:latin typeface="Calibri"/>
              <a:ea typeface="Calibri"/>
              <a:cs typeface="Calibri"/>
            </a:endParaRPr>
          </a:p>
          <a:p>
            <a:pPr marL="457200" indent="-342900">
              <a:lnSpc>
                <a:spcPct val="115000"/>
              </a:lnSpc>
              <a:buSzPts val="18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600" baseline="30000">
                <a:latin typeface="Calibri"/>
                <a:ea typeface="Calibri"/>
                <a:cs typeface="Calibri"/>
                <a:sym typeface="Calibri"/>
              </a:rPr>
              <a:t>st </a:t>
            </a:r>
            <a:r>
              <a:rPr lang="en" sz="1600" err="1">
                <a:latin typeface="Calibri"/>
                <a:ea typeface="Calibri"/>
                <a:cs typeface="Calibri"/>
                <a:sym typeface="Calibri"/>
              </a:rPr>
              <a:t>yr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students can get internships if have exam or very good in Math</a:t>
            </a:r>
            <a:endParaRPr lang="en" sz="1600">
              <a:latin typeface="Calibri"/>
              <a:ea typeface="Calibri"/>
              <a:cs typeface="Calibri"/>
            </a:endParaRPr>
          </a:p>
          <a:p>
            <a:pPr marL="457200" indent="-342900">
              <a:lnSpc>
                <a:spcPct val="115000"/>
              </a:lnSpc>
              <a:buSzPts val="18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</a:rPr>
              <a:t>Check Nittany Lion Careers</a:t>
            </a:r>
          </a:p>
          <a:p>
            <a:pPr marL="457200" indent="-342900">
              <a:lnSpc>
                <a:spcPct val="114999"/>
              </a:lnSpc>
              <a:buSzPts val="1800"/>
              <a:buFont typeface="Calibri,Sans-Serif"/>
              <a:buChar char="●"/>
            </a:pPr>
            <a:r>
              <a:rPr lang="en"/>
              <a:t>Some firms don't attend Career Fairs</a:t>
            </a:r>
          </a:p>
          <a:p>
            <a:pPr marL="914400" lvl="1" indent="-342900">
              <a:lnSpc>
                <a:spcPct val="114999"/>
              </a:lnSpc>
              <a:buSzPts val="1800"/>
              <a:buFont typeface="Calibri,Sans-Serif"/>
              <a:buChar char="○"/>
            </a:pPr>
            <a:r>
              <a:rPr lang="en"/>
              <a:t>Apply on their websites</a:t>
            </a:r>
          </a:p>
          <a:p>
            <a:pPr marL="457200" indent="-342900">
              <a:lnSpc>
                <a:spcPct val="114999"/>
              </a:lnSpc>
              <a:buSzPts val="1800"/>
              <a:buFont typeface="Calibri,Sans-Serif"/>
              <a:buChar char="●"/>
            </a:pPr>
            <a:r>
              <a:rPr lang="en"/>
              <a:t>Information Sessions</a:t>
            </a:r>
            <a:endParaRPr lang="en-US"/>
          </a:p>
          <a:p>
            <a:pPr marL="914400" lvl="1" indent="-342900">
              <a:lnSpc>
                <a:spcPct val="114999"/>
              </a:lnSpc>
              <a:buSzPts val="1800"/>
              <a:buFont typeface="Calibri,Sans-Serif"/>
              <a:buChar char="○"/>
            </a:pPr>
            <a:r>
              <a:rPr lang="en"/>
              <a:t>Check club website for dates</a:t>
            </a:r>
          </a:p>
          <a:p>
            <a:pPr marL="114300" lvl="1">
              <a:lnSpc>
                <a:spcPct val="114999"/>
              </a:lnSpc>
              <a:buSzPts val="1800"/>
            </a:pPr>
            <a:endParaRPr lang="en" sz="1600"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16E5-2FAB-624A-8FE5-F58A2D8C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Actuarial Science Club Boot Camp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5947-F1F3-4B40-BAE4-07B7A3BF7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037" y="841664"/>
            <a:ext cx="4384963" cy="3811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Pipeline to getting internships and jobs</a:t>
            </a:r>
          </a:p>
          <a:p>
            <a:pPr>
              <a:lnSpc>
                <a:spcPct val="100000"/>
              </a:lnSpc>
            </a:pPr>
            <a:r>
              <a:rPr lang="en-US"/>
              <a:t>Recognition in resume book</a:t>
            </a:r>
          </a:p>
          <a:p>
            <a:pPr>
              <a:lnSpc>
                <a:spcPct val="100000"/>
              </a:lnSpc>
            </a:pPr>
            <a:r>
              <a:rPr lang="en-US"/>
              <a:t>Great experience</a:t>
            </a:r>
          </a:p>
          <a:p>
            <a:pPr>
              <a:lnSpc>
                <a:spcPct val="100000"/>
              </a:lnSpc>
            </a:pPr>
            <a:r>
              <a:rPr lang="en-US"/>
              <a:t>Free 30-day subscription to GOAL</a:t>
            </a:r>
          </a:p>
          <a:p>
            <a:pPr>
              <a:lnSpc>
                <a:spcPct val="100000"/>
              </a:lnSpc>
            </a:pPr>
            <a:r>
              <a:rPr lang="en-US"/>
              <a:t>Anyone who did not participate last year can apply</a:t>
            </a:r>
          </a:p>
          <a:p>
            <a:pPr>
              <a:lnSpc>
                <a:spcPct val="100000"/>
              </a:lnSpc>
            </a:pPr>
            <a:r>
              <a:rPr lang="en-US"/>
              <a:t>Kick-off event 8/31 7:30pm</a:t>
            </a:r>
          </a:p>
          <a:p>
            <a:endParaRPr lang="en-US"/>
          </a:p>
        </p:txBody>
      </p:sp>
      <p:pic>
        <p:nvPicPr>
          <p:cNvPr id="4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BD41D122-20AB-4391-B6C6-BBD8E4E4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75" y="843451"/>
            <a:ext cx="3178222" cy="41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4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C38E-B402-C04C-A79B-A0FFB8E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978"/>
            <a:ext cx="7886700" cy="763269"/>
          </a:xfrm>
        </p:spPr>
        <p:txBody>
          <a:bodyPr anchor="ctr"/>
          <a:lstStyle/>
          <a:p>
            <a:r>
              <a:rPr lang="en-US" sz="3100" b="1">
                <a:solidFill>
                  <a:srgbClr val="002060"/>
                </a:solidFill>
              </a:rPr>
              <a:t>Keys to Success as an Actuarial Student at PSU: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EF3B-99B3-3B48-99F7-B5E89301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8247"/>
            <a:ext cx="7886700" cy="2305022"/>
          </a:xfrm>
        </p:spPr>
        <p:txBody>
          <a:bodyPr/>
          <a:lstStyle/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Academics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Exams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Career</a:t>
            </a:r>
          </a:p>
          <a:p>
            <a:pPr marL="742950" indent="-514350">
              <a:buAutoNum type="arabicPeriod"/>
            </a:pPr>
            <a:r>
              <a:rPr lang="en-US" sz="2800" b="1">
                <a:solidFill>
                  <a:schemeClr val="bg1">
                    <a:lumMod val="25000"/>
                  </a:schemeClr>
                </a:solidFill>
              </a:rPr>
              <a:t>Community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A6468B-8181-4285-92BA-94506A48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93" y="2149640"/>
            <a:ext cx="3429921" cy="20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13D1-1FAE-084B-BE03-EC032273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Mentorship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80C95-F492-1246-B8E3-CD2959C7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037" y="968664"/>
            <a:ext cx="8778300" cy="2520634"/>
          </a:xfrm>
        </p:spPr>
        <p:txBody>
          <a:bodyPr/>
          <a:lstStyle/>
          <a:p>
            <a:r>
              <a:rPr lang="en-US" sz="2800"/>
              <a:t>Opportunity to meet and learn from older students </a:t>
            </a:r>
          </a:p>
          <a:p>
            <a:r>
              <a:rPr lang="en-US" sz="2800"/>
              <a:t>Get advice on:</a:t>
            </a:r>
          </a:p>
          <a:p>
            <a:pPr lvl="1"/>
            <a:r>
              <a:rPr lang="en-US" sz="2400"/>
              <a:t>Resumes</a:t>
            </a:r>
          </a:p>
          <a:p>
            <a:pPr lvl="1"/>
            <a:r>
              <a:rPr lang="en-US" sz="2400"/>
              <a:t>Career Fair</a:t>
            </a:r>
          </a:p>
          <a:p>
            <a:pPr lvl="1"/>
            <a:r>
              <a:rPr lang="en-US" sz="2400"/>
              <a:t>Interviews</a:t>
            </a:r>
          </a:p>
          <a:p>
            <a:pPr lvl="1"/>
            <a:r>
              <a:rPr lang="en-US" sz="2400"/>
              <a:t>Exams/Schedule Planning</a:t>
            </a:r>
          </a:p>
          <a:p>
            <a:pPr marL="571500" lvl="1" indent="0">
              <a:buNone/>
            </a:pPr>
            <a:endParaRPr lang="en-US" sz="2400"/>
          </a:p>
          <a:p>
            <a:pPr marL="571500" lvl="1" indent="0">
              <a:buNone/>
            </a:pP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925FF-305D-4062-A328-0946EDA6A85A}"/>
              </a:ext>
            </a:extLst>
          </p:cNvPr>
          <p:cNvSpPr txBox="1"/>
          <p:nvPr/>
        </p:nvSpPr>
        <p:spPr>
          <a:xfrm>
            <a:off x="1845734" y="3549650"/>
            <a:ext cx="557953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Sign up to be a mentor/mentee on our club website!!</a:t>
            </a:r>
          </a:p>
          <a:p>
            <a:pPr algn="ctr"/>
            <a:r>
              <a:rPr lang="en-US" sz="2400"/>
              <a:t>(under the resources tab)</a:t>
            </a:r>
          </a:p>
        </p:txBody>
      </p:sp>
    </p:spTree>
    <p:extLst>
      <p:ext uri="{BB962C8B-B14F-4D97-AF65-F5344CB8AC3E}">
        <p14:creationId xmlns:p14="http://schemas.microsoft.com/office/powerpoint/2010/main" val="150732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C41B-B727-4A4A-B95E-C051C472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Other Students in the Major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D53C4-9F45-D041-B453-28DAF68FD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RM Classes</a:t>
            </a:r>
          </a:p>
          <a:p>
            <a:r>
              <a:rPr lang="en-US"/>
              <a:t>Club Events </a:t>
            </a:r>
          </a:p>
          <a:p>
            <a:r>
              <a:rPr lang="en-US"/>
              <a:t>Club and Class-Specific GroupMe:</a:t>
            </a:r>
          </a:p>
          <a:p>
            <a:pPr lvl="1"/>
            <a:endParaRPr lang="en-US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B6AB81C1-F5BC-4ACF-98C7-7BC9E50D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9" y="2152649"/>
            <a:ext cx="2519083" cy="2519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FA04D-AB88-495E-A8B0-01894A70F50B}"/>
              </a:ext>
            </a:extLst>
          </p:cNvPr>
          <p:cNvSpPr txBox="1"/>
          <p:nvPr/>
        </p:nvSpPr>
        <p:spPr>
          <a:xfrm>
            <a:off x="948018" y="4623547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Freshmen Group Chat</a:t>
            </a:r>
          </a:p>
        </p:txBody>
      </p: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5F23D1EB-E7DD-49BE-A57E-D885FE9E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05" y="2156853"/>
            <a:ext cx="2533089" cy="2516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32E84-6FB4-4CB3-AE92-6915406C2181}"/>
              </a:ext>
            </a:extLst>
          </p:cNvPr>
          <p:cNvSpPr txBox="1"/>
          <p:nvPr/>
        </p:nvSpPr>
        <p:spPr>
          <a:xfrm>
            <a:off x="5116606" y="4623547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Group Chat</a:t>
            </a:r>
          </a:p>
        </p:txBody>
      </p:sp>
    </p:spTree>
    <p:extLst>
      <p:ext uri="{BB962C8B-B14F-4D97-AF65-F5344CB8AC3E}">
        <p14:creationId xmlns:p14="http://schemas.microsoft.com/office/powerpoint/2010/main" val="2600761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894D-717B-DD48-BF23-13E43B51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International/Commonwealth Students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7DA789-AC9F-45EE-8FC8-3C7FB9CF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5" y="1047447"/>
            <a:ext cx="5382755" cy="328592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F31475-1144-416F-A141-D74F243EA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514" y="990484"/>
            <a:ext cx="4249440" cy="16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9F9A-F4D2-7643-A585-2C0AF510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Majoring in Actuarial Science</a:t>
            </a:r>
          </a:p>
        </p:txBody>
      </p:sp>
      <p:sp>
        <p:nvSpPr>
          <p:cNvPr id="5" name="Google Shape;202;p28">
            <a:extLst>
              <a:ext uri="{FF2B5EF4-FFF2-40B4-BE49-F238E27FC236}">
                <a16:creationId xmlns:a16="http://schemas.microsoft.com/office/drawing/2014/main" id="{AA41CCEA-5191-FA48-91B3-38332D20620A}"/>
              </a:ext>
            </a:extLst>
          </p:cNvPr>
          <p:cNvSpPr/>
          <p:nvPr/>
        </p:nvSpPr>
        <p:spPr>
          <a:xfrm>
            <a:off x="418973" y="3745783"/>
            <a:ext cx="8131500" cy="897297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Challenging exams required to become a credentialed actuary</a:t>
            </a:r>
            <a:endParaRPr sz="130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1+ </a:t>
            </a:r>
            <a:r>
              <a:rPr lang="en" sz="130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internship</a:t>
            </a:r>
            <a:r>
              <a:rPr lang="en-US" sz="130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2+ exams, &gt;3.2 GPA in college to get a job</a:t>
            </a:r>
          </a:p>
          <a:p>
            <a:pPr marL="457200" indent="-311150">
              <a:lnSpc>
                <a:spcPct val="115000"/>
              </a:lnSpc>
              <a:buSzPts val="1300"/>
              <a:buFont typeface="Calibri"/>
              <a:buChar char="●"/>
            </a:pPr>
            <a:r>
              <a:rPr lang="en-US" sz="130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Students with As and high Bs in Calculus and Probability: pass exams, get jobs</a:t>
            </a:r>
            <a:endParaRPr sz="130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</a:endParaRPr>
          </a:p>
        </p:txBody>
      </p:sp>
      <p:sp>
        <p:nvSpPr>
          <p:cNvPr id="7" name="Google Shape;204;p28">
            <a:extLst>
              <a:ext uri="{FF2B5EF4-FFF2-40B4-BE49-F238E27FC236}">
                <a16:creationId xmlns:a16="http://schemas.microsoft.com/office/drawing/2014/main" id="{63768372-332F-DA4C-B2D1-C4516779FAC1}"/>
              </a:ext>
            </a:extLst>
          </p:cNvPr>
          <p:cNvSpPr/>
          <p:nvPr/>
        </p:nvSpPr>
        <p:spPr>
          <a:xfrm>
            <a:off x="653723" y="1194334"/>
            <a:ext cx="1313100" cy="31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  <a:latin typeface="Calibri" panose="020F0502020204030204" pitchFamily="34" charset="0"/>
              </a:rPr>
              <a:t>Great Major!</a:t>
            </a:r>
            <a:endParaRPr b="1">
              <a:solidFill>
                <a:srgbClr val="F3F3F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Google Shape;205;p28">
            <a:extLst>
              <a:ext uri="{FF2B5EF4-FFF2-40B4-BE49-F238E27FC236}">
                <a16:creationId xmlns:a16="http://schemas.microsoft.com/office/drawing/2014/main" id="{44E339A0-E3DA-6C48-AE3E-34F73FDF92F5}"/>
              </a:ext>
            </a:extLst>
          </p:cNvPr>
          <p:cNvSpPr/>
          <p:nvPr/>
        </p:nvSpPr>
        <p:spPr>
          <a:xfrm>
            <a:off x="418998" y="1559308"/>
            <a:ext cx="8131500" cy="1514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# 1 Job in US (</a:t>
            </a:r>
            <a:r>
              <a:rPr lang="en" sz="1300" u="sng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2"/>
              </a:rPr>
              <a:t>per CNBC</a:t>
            </a: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 </a:t>
            </a:r>
            <a:endParaRPr sz="130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# 1 School for Recruiters (</a:t>
            </a:r>
            <a:r>
              <a:rPr lang="en" sz="1300" u="sng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3"/>
              </a:rPr>
              <a:t>per WSJ</a:t>
            </a: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 and #2 </a:t>
            </a:r>
            <a:r>
              <a:rPr lang="en" sz="1300" u="sng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in producing CEOs per CNBC</a:t>
            </a:r>
            <a:endParaRPr sz="1300" u="sng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  <a:hlinkClick r:id="rId4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One of the largest Actuarial Program in US</a:t>
            </a:r>
            <a:endParaRPr sz="130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About 150 exam passers per year</a:t>
            </a:r>
            <a:endParaRPr sz="130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About half from </a:t>
            </a:r>
            <a:r>
              <a:rPr lang="en" sz="1300" err="1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Smeal</a:t>
            </a:r>
            <a:r>
              <a:rPr lang="en-US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</a:t>
            </a: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 from Eberly (Math &amp; Stat)</a:t>
            </a:r>
            <a:endParaRPr sz="130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Center of Actuarial Excellence – only 17 in US</a:t>
            </a:r>
            <a:endParaRPr sz="1300"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</a:endParaRPr>
          </a:p>
        </p:txBody>
      </p:sp>
      <p:sp>
        <p:nvSpPr>
          <p:cNvPr id="11" name="Google Shape;206;p28">
            <a:extLst>
              <a:ext uri="{FF2B5EF4-FFF2-40B4-BE49-F238E27FC236}">
                <a16:creationId xmlns:a16="http://schemas.microsoft.com/office/drawing/2014/main" id="{174554A2-38A4-D34A-8F37-6D1370DE7B0A}"/>
              </a:ext>
            </a:extLst>
          </p:cNvPr>
          <p:cNvSpPr/>
          <p:nvPr/>
        </p:nvSpPr>
        <p:spPr>
          <a:xfrm>
            <a:off x="653723" y="3390504"/>
            <a:ext cx="1561200" cy="316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  <a:latin typeface="Calibri" panose="020F0502020204030204" pitchFamily="34" charset="0"/>
              </a:rPr>
              <a:t>But It’s Difficult </a:t>
            </a:r>
            <a:endParaRPr b="1">
              <a:solidFill>
                <a:srgbClr val="F3F3F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42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14DE-195E-477E-8E55-685041DA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International Students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1AE8570-C1D7-4568-98E2-365D144F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4" y="894269"/>
            <a:ext cx="4816098" cy="139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09926AB-AF90-4C97-9763-B92A560E0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2343011"/>
            <a:ext cx="4743449" cy="104834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141750-FD13-4C4A-9C86-1CC7E130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4" y="3548974"/>
            <a:ext cx="4661114" cy="103866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066FF8-F95B-4907-A3B2-3BE967EE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882" y="895016"/>
            <a:ext cx="4864530" cy="140649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E7587D-1E80-4DB9-9759-04E1C5501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764" y="2355581"/>
            <a:ext cx="3915259" cy="2752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FF9A23-CA44-459B-9102-FC1A378C6A2D}"/>
              </a:ext>
            </a:extLst>
          </p:cNvPr>
          <p:cNvSpPr/>
          <p:nvPr/>
        </p:nvSpPr>
        <p:spPr>
          <a:xfrm>
            <a:off x="7451780" y="4376334"/>
            <a:ext cx="1070350" cy="34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3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E2B5-69AB-D745-AF81-F12F8899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Club Events and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2409A-7B91-6940-88A7-CD6A3440F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Actuarial Science Club Career Fair (9/13, Virtual Platform, 5-8pm)</a:t>
            </a:r>
            <a:endParaRPr lang="en-US"/>
          </a:p>
          <a:p>
            <a:r>
              <a:rPr lang="en-US" b="1"/>
              <a:t>Actuarial Science Club Boot Camp (8/30 Application Deadline)</a:t>
            </a:r>
            <a:endParaRPr lang="en-US"/>
          </a:p>
          <a:p>
            <a:r>
              <a:rPr lang="en-US" b="1"/>
              <a:t>SOA President Roy Goldman (9/23 6-7pm)</a:t>
            </a:r>
          </a:p>
          <a:p>
            <a:r>
              <a:rPr lang="en-US"/>
              <a:t>Freshman Orientation (8/31 7-7:30pm)</a:t>
            </a:r>
          </a:p>
          <a:p>
            <a:r>
              <a:rPr lang="en-US"/>
              <a:t>International Student Meet &amp; Greet (9/3 6pm)</a:t>
            </a:r>
          </a:p>
          <a:p>
            <a:r>
              <a:rPr lang="en-US"/>
              <a:t>Professionalism Workshop (9/1 7-8pm)</a:t>
            </a:r>
          </a:p>
          <a:p>
            <a:r>
              <a:rPr lang="en-US"/>
              <a:t>Resume Review Sessions (9/2 and 9/9 7:30-9pm)</a:t>
            </a:r>
          </a:p>
          <a:p>
            <a:r>
              <a:rPr lang="en-US"/>
              <a:t>Professional Headshots (9/2 3-6pm)</a:t>
            </a:r>
          </a:p>
          <a:p>
            <a:r>
              <a:rPr lang="en-US"/>
              <a:t>*Merch Order Form: Next week's email</a:t>
            </a:r>
          </a:p>
        </p:txBody>
      </p:sp>
    </p:spTree>
    <p:extLst>
      <p:ext uri="{BB962C8B-B14F-4D97-AF65-F5344CB8AC3E}">
        <p14:creationId xmlns:p14="http://schemas.microsoft.com/office/powerpoint/2010/main" val="143360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5A79-B970-4ED7-8221-92A2364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59A5-29A1-4063-A49B-F24561F2E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www.psuactsci.com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9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D32F-49D6-7E40-8C76-8FB2BA67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95F7B-2A2A-7747-86FF-4C565E286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327440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CC9E-C899-2F40-B70D-21F2FB1E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</a:t>
            </a:r>
          </a:p>
        </p:txBody>
      </p:sp>
      <p:sp>
        <p:nvSpPr>
          <p:cNvPr id="5" name="Google Shape;212;p29">
            <a:extLst>
              <a:ext uri="{FF2B5EF4-FFF2-40B4-BE49-F238E27FC236}">
                <a16:creationId xmlns:a16="http://schemas.microsoft.com/office/drawing/2014/main" id="{BBE6F6A2-3C04-1145-B47C-6232B7AAB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037" y="841664"/>
            <a:ext cx="8778300" cy="406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Steve Putterman, FSA</a:t>
            </a:r>
            <a:endParaRPr sz="12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11150">
              <a:lnSpc>
                <a:spcPct val="115000"/>
              </a:lnSpc>
              <a:spcBef>
                <a:spcPts val="0"/>
              </a:spcBef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SVP at Prudential and VP at Sun Life, Aetna, and Phoenix - Insurance and Annuity Divisions</a:t>
            </a:r>
            <a:r>
              <a:rPr lang="en" sz="1200"/>
              <a:t> 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indent="-311150">
              <a:lnSpc>
                <a:spcPct val="115000"/>
              </a:lnSpc>
              <a:spcBef>
                <a:spcPts val="0"/>
              </a:spcBef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Teaches RM 410 (Financial Math) &amp; RM 214 (Probability) &amp; RM 494H (Honors Course)</a:t>
            </a:r>
            <a:r>
              <a:rPr lang="en" sz="1200"/>
              <a:t> 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in Fall/Spring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err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Zhongyi</a:t>
            </a: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 Yuan, PhD &amp; ASA</a:t>
            </a:r>
            <a:endParaRPr sz="12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Teaches RM 412 (Pricing Life Insurance) in Fall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Teaches RM 420 (STAM Exam: P&amp;C Insurance)in Spring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Nan Zhu, PhD &amp; FSA</a:t>
            </a:r>
            <a:endParaRPr sz="12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Teaches RM 415 (Pricing Derivatives) in Spring</a:t>
            </a:r>
            <a:r>
              <a:rPr lang="en" sz="1200"/>
              <a:t>/Fall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Teaches RM 411 (Pricing Life Insurance) in Spring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Amanda Hammell, FSA</a:t>
            </a:r>
            <a:endParaRPr sz="1200" b="1">
              <a:solidFill>
                <a:srgbClr val="0067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200"/>
              <a:t>Taught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RM 412 (Pricing Life Insurance) in Fall 2020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914400" indent="-311150">
              <a:lnSpc>
                <a:spcPct val="114999"/>
              </a:lnSpc>
              <a:spcBef>
                <a:spcPts val="0"/>
              </a:spcBef>
              <a:buSzPts val="1300"/>
              <a:buFont typeface="Calibri"/>
              <a:buChar char="●"/>
            </a:pPr>
            <a:r>
              <a:rPr lang="en" sz="1200"/>
              <a:t>New Head of Actuarial Program starting Spring 2022!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Lisa </a:t>
            </a:r>
            <a:r>
              <a:rPr lang="en" sz="1200" b="1">
                <a:solidFill>
                  <a:srgbClr val="0067D6"/>
                </a:solidFill>
              </a:rPr>
              <a:t>Posey</a:t>
            </a: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b="1">
                <a:solidFill>
                  <a:srgbClr val="0067D6"/>
                </a:solidFill>
              </a:rPr>
              <a:t>PhD/ </a:t>
            </a:r>
            <a:r>
              <a:rPr lang="en" sz="1200" b="1">
                <a:solidFill>
                  <a:srgbClr val="0067D6"/>
                </a:solidFill>
                <a:latin typeface="Calibri"/>
                <a:ea typeface="Calibri"/>
                <a:cs typeface="Calibri"/>
                <a:sym typeface="Calibri"/>
              </a:rPr>
              <a:t>Dave Cather, PhD</a:t>
            </a:r>
            <a:endParaRPr sz="1200" b="1">
              <a:solidFill>
                <a:srgbClr val="0067D6"/>
              </a:solidFill>
              <a:latin typeface="Calibri"/>
              <a:ea typeface="Calibri"/>
              <a:cs typeface="Calibri"/>
            </a:endParaRPr>
          </a:p>
          <a:p>
            <a:pPr marL="914400" indent="-311150">
              <a:lnSpc>
                <a:spcPct val="115000"/>
              </a:lnSpc>
              <a:spcBef>
                <a:spcPts val="0"/>
              </a:spcBef>
              <a:buSzPts val="1300"/>
              <a:buFont typeface="Calibri"/>
              <a:buChar char="●"/>
            </a:pPr>
            <a:r>
              <a:rPr lang="en" sz="1200"/>
              <a:t>Teach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Insurance and Risk Management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26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5B6B-6BF3-B74A-9D09-10FA7A79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Good We Do for the World</a:t>
            </a:r>
          </a:p>
        </p:txBody>
      </p:sp>
      <p:grpSp>
        <p:nvGrpSpPr>
          <p:cNvPr id="10" name="Google Shape;218;p30">
            <a:extLst>
              <a:ext uri="{FF2B5EF4-FFF2-40B4-BE49-F238E27FC236}">
                <a16:creationId xmlns:a16="http://schemas.microsoft.com/office/drawing/2014/main" id="{0CD2D9E6-A1B2-3747-8A02-D53E2EEF898E}"/>
              </a:ext>
            </a:extLst>
          </p:cNvPr>
          <p:cNvGrpSpPr/>
          <p:nvPr/>
        </p:nvGrpSpPr>
        <p:grpSpPr>
          <a:xfrm>
            <a:off x="1005295" y="1086020"/>
            <a:ext cx="7133410" cy="3851091"/>
            <a:chOff x="187350" y="939225"/>
            <a:chExt cx="6627100" cy="3440625"/>
          </a:xfrm>
        </p:grpSpPr>
        <p:pic>
          <p:nvPicPr>
            <p:cNvPr id="5" name="Google Shape;219;p30">
              <a:extLst>
                <a:ext uri="{FF2B5EF4-FFF2-40B4-BE49-F238E27FC236}">
                  <a16:creationId xmlns:a16="http://schemas.microsoft.com/office/drawing/2014/main" id="{EB679DD5-3930-7C44-8C60-0BB38B54F76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87350" y="939225"/>
              <a:ext cx="5229174" cy="4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20;p30">
              <a:extLst>
                <a:ext uri="{FF2B5EF4-FFF2-40B4-BE49-F238E27FC236}">
                  <a16:creationId xmlns:a16="http://schemas.microsoft.com/office/drawing/2014/main" id="{52A14C3D-29FF-AB4D-A78A-EE24CD908B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1525" y="1342375"/>
              <a:ext cx="5229062" cy="4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21;p30">
              <a:extLst>
                <a:ext uri="{FF2B5EF4-FFF2-40B4-BE49-F238E27FC236}">
                  <a16:creationId xmlns:a16="http://schemas.microsoft.com/office/drawing/2014/main" id="{7BDDDF22-843F-8B43-A3F3-6C984FFF472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52200" y="1763388"/>
              <a:ext cx="5237526" cy="42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22;p30">
              <a:extLst>
                <a:ext uri="{FF2B5EF4-FFF2-40B4-BE49-F238E27FC236}">
                  <a16:creationId xmlns:a16="http://schemas.microsoft.com/office/drawing/2014/main" id="{E89576F9-BED9-E34C-B1F9-852E2377D92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67763" y="2120850"/>
              <a:ext cx="4895913" cy="62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23;p30">
              <a:extLst>
                <a:ext uri="{FF2B5EF4-FFF2-40B4-BE49-F238E27FC236}">
                  <a16:creationId xmlns:a16="http://schemas.microsoft.com/office/drawing/2014/main" id="{0DB4962E-097F-5942-A924-B7BCA4CBEFC9}"/>
                </a:ext>
              </a:extLst>
            </p:cNvPr>
            <p:cNvSpPr txBox="1"/>
            <p:nvPr/>
          </p:nvSpPr>
          <p:spPr>
            <a:xfrm>
              <a:off x="1867750" y="2744550"/>
              <a:ext cx="4946700" cy="16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Needing an expensive medical operation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Your kid’s financial needs if you or your spouse die early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Becoming disabled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Needing a new car (or health care) after a collision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Your home burning down, or flooded by a hurricane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Outliving your assets in retirement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Calibri"/>
                <a:buChar char="●"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Getting sued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25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E725-0032-AB4B-91E0-4697A08E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Actuaries Work?</a:t>
            </a:r>
          </a:p>
        </p:txBody>
      </p:sp>
      <p:sp>
        <p:nvSpPr>
          <p:cNvPr id="5" name="Google Shape;229;p31">
            <a:extLst>
              <a:ext uri="{FF2B5EF4-FFF2-40B4-BE49-F238E27FC236}">
                <a16:creationId xmlns:a16="http://schemas.microsoft.com/office/drawing/2014/main" id="{7D033314-23B8-6545-A790-E422B672116C}"/>
              </a:ext>
            </a:extLst>
          </p:cNvPr>
          <p:cNvSpPr/>
          <p:nvPr/>
        </p:nvSpPr>
        <p:spPr>
          <a:xfrm>
            <a:off x="640975" y="942795"/>
            <a:ext cx="3466800" cy="25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</a:rPr>
              <a:t>Industry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7" name="Google Shape;230;p31">
            <a:extLst>
              <a:ext uri="{FF2B5EF4-FFF2-40B4-BE49-F238E27FC236}">
                <a16:creationId xmlns:a16="http://schemas.microsoft.com/office/drawing/2014/main" id="{989FDA9B-E383-7C43-9072-7A2C6DD1DD2C}"/>
              </a:ext>
            </a:extLst>
          </p:cNvPr>
          <p:cNvSpPr/>
          <p:nvPr/>
        </p:nvSpPr>
        <p:spPr>
          <a:xfrm>
            <a:off x="5312650" y="942795"/>
            <a:ext cx="3156600" cy="25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Practice Area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" name="Google Shape;231;p31">
            <a:extLst>
              <a:ext uri="{FF2B5EF4-FFF2-40B4-BE49-F238E27FC236}">
                <a16:creationId xmlns:a16="http://schemas.microsoft.com/office/drawing/2014/main" id="{98C221F4-20C5-9C4C-A6C7-4D4BFA06C7FA}"/>
              </a:ext>
            </a:extLst>
          </p:cNvPr>
          <p:cNvSpPr/>
          <p:nvPr/>
        </p:nvSpPr>
        <p:spPr>
          <a:xfrm>
            <a:off x="171925" y="1237775"/>
            <a:ext cx="4499100" cy="364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Insurance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Rotational programs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Competitive study programs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Clear reporting structure (one boss)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Reasonable hours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Consulting, Investment, Accounting Firms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Dynamic work environment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Longer hours during busy season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Government &amp; Academia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Large companies, unions, churches, non-profits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2;p31">
            <a:extLst>
              <a:ext uri="{FF2B5EF4-FFF2-40B4-BE49-F238E27FC236}">
                <a16:creationId xmlns:a16="http://schemas.microsoft.com/office/drawing/2014/main" id="{41AF3989-57BE-CF4B-A3B3-4FF0BE7C4A69}"/>
              </a:ext>
            </a:extLst>
          </p:cNvPr>
          <p:cNvSpPr/>
          <p:nvPr/>
        </p:nvSpPr>
        <p:spPr>
          <a:xfrm>
            <a:off x="4824100" y="1237775"/>
            <a:ext cx="4133700" cy="364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Life/</a:t>
            </a:r>
            <a:r>
              <a:rPr lang="en" sz="1600" err="1">
                <a:latin typeface="Calibri"/>
                <a:ea typeface="Calibri"/>
                <a:cs typeface="Calibri"/>
                <a:sym typeface="Calibri"/>
              </a:rPr>
              <a:t>Annuit</a:t>
            </a:r>
            <a:r>
              <a:rPr lang="en-US" sz="1600" err="1">
                <a:latin typeface="Calibri"/>
                <a:ea typeface="Calibri"/>
                <a:cs typeface="Calibri"/>
                <a:sym typeface="Calibri"/>
              </a:rPr>
              <a:t>ies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Retirement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Property/Casualty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Reinsurance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Finance/Investment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00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E6F9-5DDB-3F44-A4AF-9B16E7D9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Officers</a:t>
            </a:r>
          </a:p>
        </p:txBody>
      </p:sp>
      <p:graphicFrame>
        <p:nvGraphicFramePr>
          <p:cNvPr id="5" name="Google Shape;238;p32">
            <a:extLst>
              <a:ext uri="{FF2B5EF4-FFF2-40B4-BE49-F238E27FC236}">
                <a16:creationId xmlns:a16="http://schemas.microsoft.com/office/drawing/2014/main" id="{1E0A2465-1205-5442-B074-E28B2AA94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25450"/>
              </p:ext>
            </p:extLst>
          </p:nvPr>
        </p:nvGraphicFramePr>
        <p:xfrm>
          <a:off x="753288" y="805814"/>
          <a:ext cx="7637424" cy="42880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3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00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Calibri"/>
                          <a:sym typeface="Calibri"/>
                        </a:rPr>
                        <a:t>Officer</a:t>
                      </a:r>
                      <a:endParaRPr sz="105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Calibri"/>
                          <a:sym typeface="Calibri"/>
                        </a:rPr>
                        <a:t>Position</a:t>
                      </a:r>
                      <a:endParaRPr sz="105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Lucas Richardsen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Calibri"/>
                          <a:sym typeface="Calibri"/>
                        </a:rPr>
                        <a:t>President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Danny Berlin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Calibri"/>
                          <a:sym typeface="Calibri"/>
                        </a:rPr>
                        <a:t>Vice President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Taylor Geppert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Corporate Outreach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Max Cohen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Director of Corporate Outreach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Bella Santori</a:t>
                      </a:r>
                      <a:r>
                        <a:rPr lang="en-US" sz="1050">
                          <a:latin typeface="Calibri"/>
                        </a:rPr>
                        <a:t> 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Director of Corporate Outreach</a:t>
                      </a: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J.P. Grattan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Finance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Hailey Johnson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Communications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Nevin Kara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Director of Communications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Erin Studdert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Student Engagement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Jack Berry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Director of Student Engagement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Shaney Chang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International/Commonwealth Student Liaison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sym typeface="Calibri"/>
                        </a:rPr>
                        <a:t>Brady Painter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Technical Workshops &amp; Databases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Eric Geesaman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Director of Technical Workshops &amp; Databases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2291866311"/>
                  </a:ext>
                </a:extLst>
              </a:tr>
              <a:tr h="2680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Dustin Bauer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Website Director</a:t>
                      </a:r>
                      <a:endParaRPr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80" marR="84480" marT="42240" marB="42240"/>
                </a:tc>
                <a:extLst>
                  <a:ext uri="{0D108BD9-81ED-4DB2-BD59-A6C34878D82A}">
                    <a16:rowId xmlns:a16="http://schemas.microsoft.com/office/drawing/2014/main" val="3972689083"/>
                  </a:ext>
                </a:extLst>
              </a:tr>
              <a:tr h="2680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>
                          <a:latin typeface="Calibri"/>
                          <a:sym typeface="Calibri"/>
                        </a:rPr>
                        <a:t>*Feel free to email officers in addition to your mentor - contact information on psuactsci.com*</a:t>
                      </a:r>
                      <a:endParaRPr lang="en-US" sz="10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71" marR="84471" marT="42235" marB="4223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73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C38E-B402-C04C-A79B-A0FFB8E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978"/>
            <a:ext cx="7886700" cy="763269"/>
          </a:xfrm>
        </p:spPr>
        <p:txBody>
          <a:bodyPr anchor="ctr"/>
          <a:lstStyle/>
          <a:p>
            <a:r>
              <a:rPr lang="en-US" sz="3100" b="1">
                <a:solidFill>
                  <a:srgbClr val="002060"/>
                </a:solidFill>
              </a:rPr>
              <a:t>Keys to Success as an Actuarial Student at PSU: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EF3B-99B3-3B48-99F7-B5E89301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8247"/>
            <a:ext cx="7886700" cy="2305022"/>
          </a:xfrm>
        </p:spPr>
        <p:txBody>
          <a:bodyPr/>
          <a:lstStyle/>
          <a:p>
            <a:pPr marL="742950" indent="-514350">
              <a:buAutoNum type="arabicPeriod"/>
            </a:pPr>
            <a:r>
              <a:rPr lang="en-US" sz="2800" b="1">
                <a:solidFill>
                  <a:schemeClr val="bg1">
                    <a:lumMod val="25000"/>
                  </a:schemeClr>
                </a:solidFill>
              </a:rPr>
              <a:t>Academics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Exams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Career</a:t>
            </a:r>
          </a:p>
          <a:p>
            <a:pPr marL="742950" indent="-514350">
              <a:buAutoNum type="arabicPeriod"/>
            </a:pPr>
            <a:r>
              <a:rPr lang="en-US" sz="2800">
                <a:solidFill>
                  <a:schemeClr val="bg1">
                    <a:lumMod val="25000"/>
                  </a:schemeClr>
                </a:solidFill>
              </a:rPr>
              <a:t>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3041A-E8DE-A746-A0E7-056DC900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41" y="1949208"/>
            <a:ext cx="3022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4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44C1-0BAF-D345-AE51-C8785DBC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Majoring in Actuarial Science at PSU</a:t>
            </a:r>
          </a:p>
        </p:txBody>
      </p:sp>
      <p:sp>
        <p:nvSpPr>
          <p:cNvPr id="5" name="Google Shape;244;p33">
            <a:extLst>
              <a:ext uri="{FF2B5EF4-FFF2-40B4-BE49-F238E27FC236}">
                <a16:creationId xmlns:a16="http://schemas.microsoft.com/office/drawing/2014/main" id="{C305C93F-C196-F24B-8ADB-0B5C9A78A6CB}"/>
              </a:ext>
            </a:extLst>
          </p:cNvPr>
          <p:cNvSpPr/>
          <p:nvPr/>
        </p:nvSpPr>
        <p:spPr>
          <a:xfrm>
            <a:off x="311700" y="879270"/>
            <a:ext cx="8520600" cy="442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F3F3"/>
                </a:solidFill>
              </a:rPr>
              <a:t>Three ways to major in Actuarial Science:</a:t>
            </a:r>
            <a:endParaRPr sz="1800" b="1">
              <a:solidFill>
                <a:srgbClr val="F3F3F3"/>
              </a:solidFill>
            </a:endParaRPr>
          </a:p>
        </p:txBody>
      </p:sp>
      <p:sp>
        <p:nvSpPr>
          <p:cNvPr id="7" name="Google Shape;245;p33">
            <a:extLst>
              <a:ext uri="{FF2B5EF4-FFF2-40B4-BE49-F238E27FC236}">
                <a16:creationId xmlns:a16="http://schemas.microsoft.com/office/drawing/2014/main" id="{40C035D3-9AF8-4A4E-86E9-43E596A02CC2}"/>
              </a:ext>
            </a:extLst>
          </p:cNvPr>
          <p:cNvSpPr/>
          <p:nvPr/>
        </p:nvSpPr>
        <p:spPr>
          <a:xfrm>
            <a:off x="311700" y="1431920"/>
            <a:ext cx="8520600" cy="3502660"/>
          </a:xfrm>
          <a:prstGeom prst="rect">
            <a:avLst/>
          </a:prstGeom>
          <a:solidFill>
            <a:srgbClr val="C9DEF7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 err="1">
                <a:latin typeface="Calibri"/>
                <a:ea typeface="Calibri"/>
                <a:cs typeface="Calibri"/>
                <a:sym typeface="Calibri"/>
              </a:rPr>
              <a:t>Smeal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Actuarial Science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Eberly - </a:t>
            </a: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Mathematics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(Actuarial Option)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Eberly - </a:t>
            </a: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Statistics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(Actuarial Option)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33">
            <a:extLst>
              <a:ext uri="{FF2B5EF4-FFF2-40B4-BE49-F238E27FC236}">
                <a16:creationId xmlns:a16="http://schemas.microsoft.com/office/drawing/2014/main" id="{C20F4C6F-5CB0-7240-846D-12F51FADC21F}"/>
              </a:ext>
            </a:extLst>
          </p:cNvPr>
          <p:cNvSpPr/>
          <p:nvPr/>
        </p:nvSpPr>
        <p:spPr>
          <a:xfrm>
            <a:off x="489300" y="3183250"/>
            <a:ext cx="8165400" cy="1425115"/>
          </a:xfrm>
          <a:prstGeom prst="rect">
            <a:avLst/>
          </a:prstGeom>
          <a:solidFill>
            <a:srgbClr val="4472C4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Personal preference, all three include core actuarial courses</a:t>
            </a:r>
            <a:endParaRPr lang="en-US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Smeal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official home of the program, more business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more upper level, theoretical math courses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more coding and statistics courses</a:t>
            </a:r>
          </a:p>
        </p:txBody>
      </p:sp>
    </p:spTree>
    <p:extLst>
      <p:ext uri="{BB962C8B-B14F-4D97-AF65-F5344CB8AC3E}">
        <p14:creationId xmlns:p14="http://schemas.microsoft.com/office/powerpoint/2010/main" val="3220744206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2F103989A8B429F0DE50D98D64FEE" ma:contentTypeVersion="12" ma:contentTypeDescription="Create a new document." ma:contentTypeScope="" ma:versionID="d29a4b7a145140e036649e1ecdcc8021">
  <xsd:schema xmlns:xsd="http://www.w3.org/2001/XMLSchema" xmlns:xs="http://www.w3.org/2001/XMLSchema" xmlns:p="http://schemas.microsoft.com/office/2006/metadata/properties" xmlns:ns2="ec43c952-dda6-402b-85e9-87b94597dbb3" xmlns:ns3="1a2edd46-85ab-49ea-886e-6d89001fdf49" targetNamespace="http://schemas.microsoft.com/office/2006/metadata/properties" ma:root="true" ma:fieldsID="6feabc563e6404514bdbaeefa027b070" ns2:_="" ns3:_="">
    <xsd:import namespace="ec43c952-dda6-402b-85e9-87b94597dbb3"/>
    <xsd:import namespace="1a2edd46-85ab-49ea-886e-6d89001fdf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3c952-dda6-402b-85e9-87b9459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edd46-85ab-49ea-886e-6d89001fd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4A4BE-C133-4FE2-9BB7-8959994FD75C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52CB187-1717-4F17-8E40-800C21C59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872A2-137B-4655-B4F2-197848A70952}">
  <ds:schemaRefs>
    <ds:schemaRef ds:uri="1a2edd46-85ab-49ea-886e-6d89001fdf49"/>
    <ds:schemaRef ds:uri="ec43c952-dda6-402b-85e9-87b94597db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Paradigm</vt:lpstr>
      <vt:lpstr>1_Office Theme</vt:lpstr>
      <vt:lpstr>Actuarial Science Major Forum</vt:lpstr>
      <vt:lpstr>Agenda</vt:lpstr>
      <vt:lpstr>Majoring in Actuarial Science</vt:lpstr>
      <vt:lpstr>Faculty </vt:lpstr>
      <vt:lpstr>The Good We Do for the World</vt:lpstr>
      <vt:lpstr>Where Do Actuaries Work?</vt:lpstr>
      <vt:lpstr>Club Officers</vt:lpstr>
      <vt:lpstr>Keys to Success as an Actuarial Student at PSU:</vt:lpstr>
      <vt:lpstr>Majoring in Actuarial Science at PSU</vt:lpstr>
      <vt:lpstr>Examples of Major Specific Courses</vt:lpstr>
      <vt:lpstr>Core Actuarial Courses</vt:lpstr>
      <vt:lpstr>Resources to Help You Pick the Right Major &amp; Courses</vt:lpstr>
      <vt:lpstr>Keys to Success as an Actuarial Student at PSU:</vt:lpstr>
      <vt:lpstr>Actuarial Exams Overview</vt:lpstr>
      <vt:lpstr>Why Take Actuarial Exams?</vt:lpstr>
      <vt:lpstr>Validation by Educational Experience (VEE)</vt:lpstr>
      <vt:lpstr>Resources to Help You Learn About &amp; Pass Exams</vt:lpstr>
      <vt:lpstr>Guidance on SOA Exam Path Changes</vt:lpstr>
      <vt:lpstr>PowerPoint Presentation</vt:lpstr>
      <vt:lpstr>PowerPoint Presentation</vt:lpstr>
      <vt:lpstr>Keys to Success as an Actuarial Student at PSU:</vt:lpstr>
      <vt:lpstr>Internships and Jobs</vt:lpstr>
      <vt:lpstr>Resources to Get an Internship/Job</vt:lpstr>
      <vt:lpstr>Actuarial Science Club Career Fair</vt:lpstr>
      <vt:lpstr>Actuarial Science Club Boot Camp</vt:lpstr>
      <vt:lpstr>Keys to Success as an Actuarial Student at PSU:</vt:lpstr>
      <vt:lpstr>Mentorship Program</vt:lpstr>
      <vt:lpstr>Meeting Other Students in the Major</vt:lpstr>
      <vt:lpstr>International/Commonwealth Students </vt:lpstr>
      <vt:lpstr>Resources for International Students</vt:lpstr>
      <vt:lpstr>Upcoming Club Events and Programs</vt:lpstr>
      <vt:lpstr>Website Demo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Dues As You Enter</dc:title>
  <cp:revision>1</cp:revision>
  <dcterms:modified xsi:type="dcterms:W3CDTF">2021-08-26T22:40:04Z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0x0101007872F103989A8B429F0DE50D98D64FEE</vt:lpwstr>
  </property>
</Properties>
</file>