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 id="269" r:id="rId15"/>
    <p:sldId id="270"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0DB"/>
          </a:solidFill>
        </a:fill>
      </a:tcStyle>
    </a:wholeTbl>
    <a:band2H>
      <a:tcTxStyle/>
      <a:tcStyle>
        <a:tcBdr/>
        <a:fill>
          <a:solidFill>
            <a:srgbClr val="E7E9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CCE8"/>
          </a:solidFill>
        </a:fill>
      </a:tcStyle>
    </a:wholeTbl>
    <a:band2H>
      <a:tcTxStyle/>
      <a:tcStyle>
        <a:tcBdr/>
        <a:fill>
          <a:solidFill>
            <a:srgbClr val="FBE7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3" name="Shape 413"/>
          <p:cNvSpPr>
            <a:spLocks noGrp="1" noRot="1" noChangeAspect="1"/>
          </p:cNvSpPr>
          <p:nvPr>
            <p:ph type="sldImg"/>
          </p:nvPr>
        </p:nvSpPr>
        <p:spPr>
          <a:xfrm>
            <a:off x="1143000" y="685800"/>
            <a:ext cx="4572000" cy="3429000"/>
          </a:xfrm>
          <a:prstGeom prst="rect">
            <a:avLst/>
          </a:prstGeom>
        </p:spPr>
        <p:txBody>
          <a:bodyPr/>
          <a:lstStyle/>
          <a:p>
            <a:endParaRPr/>
          </a:p>
        </p:txBody>
      </p:sp>
      <p:sp>
        <p:nvSpPr>
          <p:cNvPr id="414" name="Shape 4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entury Gothic"/>
      </a:defRPr>
    </a:lvl1pPr>
    <a:lvl2pPr indent="228600" defTabSz="457200" latinLnBrk="0">
      <a:defRPr sz="1200">
        <a:latin typeface="+mj-lt"/>
        <a:ea typeface="+mj-ea"/>
        <a:cs typeface="+mj-cs"/>
        <a:sym typeface="Century Gothic"/>
      </a:defRPr>
    </a:lvl2pPr>
    <a:lvl3pPr indent="457200" defTabSz="457200" latinLnBrk="0">
      <a:defRPr sz="1200">
        <a:latin typeface="+mj-lt"/>
        <a:ea typeface="+mj-ea"/>
        <a:cs typeface="+mj-cs"/>
        <a:sym typeface="Century Gothic"/>
      </a:defRPr>
    </a:lvl3pPr>
    <a:lvl4pPr indent="685800" defTabSz="457200" latinLnBrk="0">
      <a:defRPr sz="1200">
        <a:latin typeface="+mj-lt"/>
        <a:ea typeface="+mj-ea"/>
        <a:cs typeface="+mj-cs"/>
        <a:sym typeface="Century Gothic"/>
      </a:defRPr>
    </a:lvl4pPr>
    <a:lvl5pPr indent="914400" defTabSz="457200" latinLnBrk="0">
      <a:defRPr sz="1200">
        <a:latin typeface="+mj-lt"/>
        <a:ea typeface="+mj-ea"/>
        <a:cs typeface="+mj-cs"/>
        <a:sym typeface="Century Gothic"/>
      </a:defRPr>
    </a:lvl5pPr>
    <a:lvl6pPr indent="1143000" defTabSz="457200" latinLnBrk="0">
      <a:defRPr sz="1200">
        <a:latin typeface="+mj-lt"/>
        <a:ea typeface="+mj-ea"/>
        <a:cs typeface="+mj-cs"/>
        <a:sym typeface="Century Gothic"/>
      </a:defRPr>
    </a:lvl6pPr>
    <a:lvl7pPr indent="1371600" defTabSz="457200" latinLnBrk="0">
      <a:defRPr sz="1200">
        <a:latin typeface="+mj-lt"/>
        <a:ea typeface="+mj-ea"/>
        <a:cs typeface="+mj-cs"/>
        <a:sym typeface="Century Gothic"/>
      </a:defRPr>
    </a:lvl7pPr>
    <a:lvl8pPr indent="1600200" defTabSz="457200" latinLnBrk="0">
      <a:defRPr sz="1200">
        <a:latin typeface="+mj-lt"/>
        <a:ea typeface="+mj-ea"/>
        <a:cs typeface="+mj-cs"/>
        <a:sym typeface="Century Gothic"/>
      </a:defRPr>
    </a:lvl8pPr>
    <a:lvl9pPr indent="1828800" defTabSz="457200" latinLnBrk="0">
      <a:defRPr sz="1200">
        <a:latin typeface="+mj-lt"/>
        <a:ea typeface="+mj-ea"/>
        <a:cs typeface="+mj-cs"/>
        <a:sym typeface="Century Gothic"/>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51" name="Group 51"/>
          <p:cNvGrpSpPr/>
          <p:nvPr/>
        </p:nvGrpSpPr>
        <p:grpSpPr>
          <a:xfrm>
            <a:off x="0" y="228600"/>
            <a:ext cx="2851518" cy="6638629"/>
            <a:chOff x="0" y="0"/>
            <a:chExt cx="2851516" cy="6638628"/>
          </a:xfrm>
        </p:grpSpPr>
        <p:sp>
          <p:nvSpPr>
            <p:cNvPr id="39" name="Shape 3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0" name="Shape 4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1" name="Shape 4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2" name="Shape 42"/>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3" name="Shape 4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4" name="Shape 4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5" name="Shape 4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6" name="Shape 4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7" name="Shape 4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8" name="Shape 4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9" name="Shape 4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50" name="Shape 50"/>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grpSp>
      <p:grpSp>
        <p:nvGrpSpPr>
          <p:cNvPr id="64" name="Group 64"/>
          <p:cNvGrpSpPr/>
          <p:nvPr/>
        </p:nvGrpSpPr>
        <p:grpSpPr>
          <a:xfrm>
            <a:off x="27221" y="156"/>
            <a:ext cx="2356674" cy="6853097"/>
            <a:chOff x="0" y="0"/>
            <a:chExt cx="2356673" cy="6853095"/>
          </a:xfrm>
        </p:grpSpPr>
        <p:sp>
          <p:nvSpPr>
            <p:cNvPr id="52" name="Shape 52"/>
            <p:cNvSpPr/>
            <p:nvPr/>
          </p:nvSpPr>
          <p:spPr>
            <a:xfrm>
              <a:off x="0" y="-1"/>
              <a:ext cx="494327"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53" name="Shape 53"/>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54" name="Shape 54"/>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55" name="Shape 55"/>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56" name="Shape 56"/>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57" name="Shape 57"/>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58" name="Shape 58"/>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59" name="Shape 59"/>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60" name="Shape 60"/>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61" name="Shape 61"/>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62" name="Shape 62"/>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63" name="Shape 63"/>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grpSp>
      <p:sp>
        <p:nvSpPr>
          <p:cNvPr id="65" name="Shape 65"/>
          <p:cNvSpPr/>
          <p:nvPr/>
        </p:nvSpPr>
        <p:spPr>
          <a:xfrm>
            <a:off x="-1" y="0"/>
            <a:ext cx="182882" cy="6858000"/>
          </a:xfrm>
          <a:prstGeom prst="rect">
            <a:avLst/>
          </a:prstGeom>
          <a:solidFill>
            <a:srgbClr val="2E5369"/>
          </a:solidFill>
          <a:ln w="12700">
            <a:miter lim="400000"/>
          </a:ln>
        </p:spPr>
        <p:txBody>
          <a:bodyPr lIns="45719" rIns="45719"/>
          <a:lstStyle/>
          <a:p>
            <a:endParaRPr/>
          </a:p>
        </p:txBody>
      </p:sp>
      <p:sp>
        <p:nvSpPr>
          <p:cNvPr id="66" name="Shape 66"/>
          <p:cNvSpPr>
            <a:spLocks noGrp="1"/>
          </p:cNvSpPr>
          <p:nvPr>
            <p:ph type="title"/>
          </p:nvPr>
        </p:nvSpPr>
        <p:spPr>
          <a:xfrm>
            <a:off x="2589213" y="2514600"/>
            <a:ext cx="8915400" cy="2262782"/>
          </a:xfrm>
          <a:prstGeom prst="rect">
            <a:avLst/>
          </a:prstGeom>
        </p:spPr>
        <p:txBody>
          <a:bodyPr anchor="b"/>
          <a:lstStyle>
            <a:lvl1pPr>
              <a:defRPr sz="5400"/>
            </a:lvl1pPr>
          </a:lstStyle>
          <a:p>
            <a:r>
              <a:t>Title Text</a:t>
            </a:r>
          </a:p>
        </p:txBody>
      </p:sp>
      <p:sp>
        <p:nvSpPr>
          <p:cNvPr id="67" name="Shape 67"/>
          <p:cNvSpPr>
            <a:spLocks noGrp="1"/>
          </p:cNvSpPr>
          <p:nvPr>
            <p:ph type="body" sz="quarter" idx="1"/>
          </p:nvPr>
        </p:nvSpPr>
        <p:spPr>
          <a:xfrm>
            <a:off x="2589213" y="4777378"/>
            <a:ext cx="8915400" cy="1126284"/>
          </a:xfrm>
          <a:prstGeom prst="rect">
            <a:avLst/>
          </a:prstGeom>
        </p:spPr>
        <p:txBody>
          <a:bodyPr/>
          <a:lstStyle>
            <a:lvl1pPr marL="0" indent="0">
              <a:buClrTx/>
              <a:buSzTx/>
              <a:buFontTx/>
              <a:buNone/>
              <a:defRPr>
                <a:solidFill>
                  <a:srgbClr val="595959"/>
                </a:solidFill>
              </a:defRPr>
            </a:lvl1pPr>
            <a:lvl2pPr marL="0" indent="457200">
              <a:buClrTx/>
              <a:buSzTx/>
              <a:buFontTx/>
              <a:buNone/>
              <a:defRPr>
                <a:solidFill>
                  <a:srgbClr val="595959"/>
                </a:solidFill>
              </a:defRPr>
            </a:lvl2pPr>
            <a:lvl3pPr marL="0" indent="914400">
              <a:buClrTx/>
              <a:buSzTx/>
              <a:buFontTx/>
              <a:buNone/>
              <a:defRPr>
                <a:solidFill>
                  <a:srgbClr val="595959"/>
                </a:solidFill>
              </a:defRPr>
            </a:lvl3pPr>
            <a:lvl4pPr marL="0" indent="1371600">
              <a:buClrTx/>
              <a:buSzTx/>
              <a:buFontTx/>
              <a:buNone/>
              <a:defRPr>
                <a:solidFill>
                  <a:srgbClr val="595959"/>
                </a:solidFill>
              </a:defRPr>
            </a:lvl4pPr>
            <a:lvl5pPr marL="0" indent="1828800">
              <a:buClrTx/>
              <a:buSzTx/>
              <a:buFontTx/>
              <a:buNone/>
              <a:defRPr>
                <a:solidFill>
                  <a:srgbClr val="595959"/>
                </a:solidFill>
              </a:defRPr>
            </a:lvl5pPr>
          </a:lstStyle>
          <a:p>
            <a:r>
              <a:t>Body Level One</a:t>
            </a:r>
          </a:p>
          <a:p>
            <a:pPr lvl="1"/>
            <a:r>
              <a:t>Body Level Two</a:t>
            </a:r>
          </a:p>
          <a:p>
            <a:pPr lvl="2"/>
            <a:r>
              <a:t>Body Level Three</a:t>
            </a:r>
          </a:p>
          <a:p>
            <a:pPr lvl="3"/>
            <a:r>
              <a:t>Body Level Four</a:t>
            </a:r>
          </a:p>
          <a:p>
            <a:pPr lvl="4"/>
            <a:r>
              <a:t>Body Level Five</a:t>
            </a:r>
          </a:p>
        </p:txBody>
      </p:sp>
      <p:sp>
        <p:nvSpPr>
          <p:cNvPr id="68" name="Shape 68"/>
          <p:cNvSpPr/>
          <p:nvPr/>
        </p:nvSpPr>
        <p:spPr>
          <a:xfrm>
            <a:off x="-1" y="4323810"/>
            <a:ext cx="1742308" cy="778590"/>
          </a:xfrm>
          <a:custGeom>
            <a:avLst/>
            <a:gdLst/>
            <a:ahLst/>
            <a:cxnLst>
              <a:cxn ang="0">
                <a:pos x="wd2" y="hd2"/>
              </a:cxn>
              <a:cxn ang="5400000">
                <a:pos x="wd2" y="hd2"/>
              </a:cxn>
              <a:cxn ang="10800000">
                <a:pos x="wd2" y="hd2"/>
              </a:cxn>
              <a:cxn ang="16200000">
                <a:pos x="wd2" y="hd2"/>
              </a:cxn>
            </a:cxnLst>
            <a:rect l="0" t="0" r="r" b="b"/>
            <a:pathLst>
              <a:path w="21571" h="21600"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chemeClr val="accent1"/>
          </a:solidFill>
          <a:ln w="12700">
            <a:miter lim="400000"/>
          </a:ln>
        </p:spPr>
        <p:txBody>
          <a:bodyPr lIns="45719" rIns="45719"/>
          <a:lstStyle/>
          <a:p>
            <a:endParaRPr/>
          </a:p>
        </p:txBody>
      </p:sp>
      <p:sp>
        <p:nvSpPr>
          <p:cNvPr id="69" name="Shape 69"/>
          <p:cNvSpPr>
            <a:spLocks noGrp="1"/>
          </p:cNvSpPr>
          <p:nvPr>
            <p:ph type="sldNum" sz="quarter" idx="2"/>
          </p:nvPr>
        </p:nvSpPr>
        <p:spPr>
          <a:xfrm>
            <a:off x="925905" y="4513982"/>
            <a:ext cx="385675" cy="396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Caption">
    <p:spTree>
      <p:nvGrpSpPr>
        <p:cNvPr id="1" name=""/>
        <p:cNvGrpSpPr/>
        <p:nvPr/>
      </p:nvGrpSpPr>
      <p:grpSpPr>
        <a:xfrm>
          <a:off x="0" y="0"/>
          <a:ext cx="0" cy="0"/>
          <a:chOff x="0" y="0"/>
          <a:chExt cx="0" cy="0"/>
        </a:xfrm>
      </p:grpSpPr>
      <p:grpSp>
        <p:nvGrpSpPr>
          <p:cNvPr id="216" name="Group 216"/>
          <p:cNvGrpSpPr/>
          <p:nvPr/>
        </p:nvGrpSpPr>
        <p:grpSpPr>
          <a:xfrm>
            <a:off x="0" y="228600"/>
            <a:ext cx="2851518" cy="6638629"/>
            <a:chOff x="0" y="0"/>
            <a:chExt cx="2851516" cy="6638628"/>
          </a:xfrm>
        </p:grpSpPr>
        <p:sp>
          <p:nvSpPr>
            <p:cNvPr id="204" name="Shape 204"/>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05" name="Shape 205"/>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06" name="Shape 206"/>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07" name="Shape 207"/>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08" name="Shape 208"/>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09" name="Shape 209"/>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10" name="Shape 210"/>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11" name="Shape 211"/>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12" name="Shape 212"/>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13" name="Shape 213"/>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14" name="Shape 214"/>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15" name="Shape 215"/>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grpSp>
      <p:grpSp>
        <p:nvGrpSpPr>
          <p:cNvPr id="229" name="Group 229"/>
          <p:cNvGrpSpPr/>
          <p:nvPr/>
        </p:nvGrpSpPr>
        <p:grpSpPr>
          <a:xfrm>
            <a:off x="27221" y="156"/>
            <a:ext cx="2356674" cy="6853097"/>
            <a:chOff x="0" y="0"/>
            <a:chExt cx="2356673" cy="6853095"/>
          </a:xfrm>
        </p:grpSpPr>
        <p:sp>
          <p:nvSpPr>
            <p:cNvPr id="217" name="Shape 217"/>
            <p:cNvSpPr/>
            <p:nvPr/>
          </p:nvSpPr>
          <p:spPr>
            <a:xfrm>
              <a:off x="0" y="-1"/>
              <a:ext cx="494327"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18" name="Shape 218"/>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19" name="Shape 219"/>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0" name="Shape 220"/>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1" name="Shape 221"/>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2" name="Shape 222"/>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3" name="Shape 223"/>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4" name="Shape 224"/>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5" name="Shape 225"/>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6" name="Shape 226"/>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7" name="Shape 227"/>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8" name="Shape 228"/>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grpSp>
      <p:sp>
        <p:nvSpPr>
          <p:cNvPr id="230" name="Shape 230"/>
          <p:cNvSpPr/>
          <p:nvPr/>
        </p:nvSpPr>
        <p:spPr>
          <a:xfrm>
            <a:off x="-1" y="0"/>
            <a:ext cx="182882" cy="6858000"/>
          </a:xfrm>
          <a:prstGeom prst="rect">
            <a:avLst/>
          </a:prstGeom>
          <a:solidFill>
            <a:srgbClr val="2E5369"/>
          </a:solidFill>
          <a:ln w="12700">
            <a:miter lim="400000"/>
          </a:ln>
        </p:spPr>
        <p:txBody>
          <a:bodyPr lIns="45719" rIns="45719"/>
          <a:lstStyle/>
          <a:p>
            <a:endParaRPr/>
          </a:p>
        </p:txBody>
      </p:sp>
      <p:sp>
        <p:nvSpPr>
          <p:cNvPr id="231" name="Shape 231"/>
          <p:cNvSpPr>
            <a:spLocks noGrp="1"/>
          </p:cNvSpPr>
          <p:nvPr>
            <p:ph type="title"/>
          </p:nvPr>
        </p:nvSpPr>
        <p:spPr>
          <a:xfrm>
            <a:off x="2589211" y="609600"/>
            <a:ext cx="8915401" cy="3117040"/>
          </a:xfrm>
          <a:prstGeom prst="rect">
            <a:avLst/>
          </a:prstGeom>
        </p:spPr>
        <p:txBody>
          <a:bodyPr anchor="ctr"/>
          <a:lstStyle>
            <a:lvl1pPr>
              <a:defRPr sz="4800"/>
            </a:lvl1pPr>
          </a:lstStyle>
          <a:p>
            <a:r>
              <a:t>Title Text</a:t>
            </a:r>
          </a:p>
        </p:txBody>
      </p:sp>
      <p:sp>
        <p:nvSpPr>
          <p:cNvPr id="232" name="Shape 232"/>
          <p:cNvSpPr>
            <a:spLocks noGrp="1"/>
          </p:cNvSpPr>
          <p:nvPr>
            <p:ph type="body" sz="quarter" idx="1"/>
          </p:nvPr>
        </p:nvSpPr>
        <p:spPr>
          <a:xfrm>
            <a:off x="2589211" y="4354045"/>
            <a:ext cx="8915401" cy="1555865"/>
          </a:xfrm>
          <a:prstGeom prst="rect">
            <a:avLst/>
          </a:prstGeom>
        </p:spPr>
        <p:txBody>
          <a:bodyPr anchor="ctr"/>
          <a:lstStyle>
            <a:lvl1pPr marL="0" indent="0">
              <a:buClrTx/>
              <a:buSzTx/>
              <a:buFontTx/>
              <a:buNone/>
              <a:defRPr>
                <a:solidFill>
                  <a:srgbClr val="595959"/>
                </a:solidFill>
              </a:defRPr>
            </a:lvl1pPr>
            <a:lvl2pPr marL="0" indent="457200">
              <a:buClrTx/>
              <a:buSzTx/>
              <a:buFontTx/>
              <a:buNone/>
              <a:defRPr>
                <a:solidFill>
                  <a:srgbClr val="595959"/>
                </a:solidFill>
              </a:defRPr>
            </a:lvl2pPr>
            <a:lvl3pPr marL="0" indent="914400">
              <a:buClrTx/>
              <a:buSzTx/>
              <a:buFontTx/>
              <a:buNone/>
              <a:defRPr>
                <a:solidFill>
                  <a:srgbClr val="595959"/>
                </a:solidFill>
              </a:defRPr>
            </a:lvl3pPr>
            <a:lvl4pPr marL="0" indent="1371600">
              <a:buClrTx/>
              <a:buSzTx/>
              <a:buFontTx/>
              <a:buNone/>
              <a:defRPr>
                <a:solidFill>
                  <a:srgbClr val="595959"/>
                </a:solidFill>
              </a:defRPr>
            </a:lvl4pPr>
            <a:lvl5pPr marL="0" indent="1828800">
              <a:buClrTx/>
              <a:buSzTx/>
              <a:buFontTx/>
              <a:buNone/>
              <a:defRPr>
                <a:solidFill>
                  <a:srgbClr val="595959"/>
                </a:solidFill>
              </a:defRPr>
            </a:lvl5pPr>
          </a:lstStyle>
          <a:p>
            <a:r>
              <a:t>Body Level One</a:t>
            </a:r>
          </a:p>
          <a:p>
            <a:pPr lvl="1"/>
            <a:r>
              <a:t>Body Level Two</a:t>
            </a:r>
          </a:p>
          <a:p>
            <a:pPr lvl="2"/>
            <a:r>
              <a:t>Body Level Three</a:t>
            </a:r>
          </a:p>
          <a:p>
            <a:pPr lvl="3"/>
            <a:r>
              <a:t>Body Level Four</a:t>
            </a:r>
          </a:p>
          <a:p>
            <a:pPr lvl="4"/>
            <a:r>
              <a:t>Body Level Five</a:t>
            </a:r>
          </a:p>
        </p:txBody>
      </p:sp>
      <p:sp>
        <p:nvSpPr>
          <p:cNvPr id="233" name="Shape 233"/>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234" name="Shape 234"/>
          <p:cNvSpPr>
            <a:spLocks noGrp="1"/>
          </p:cNvSpPr>
          <p:nvPr>
            <p:ph type="sldNum" sz="quarter" idx="2"/>
          </p:nvPr>
        </p:nvSpPr>
        <p:spPr>
          <a:xfrm>
            <a:off x="925905" y="3228581"/>
            <a:ext cx="385675" cy="396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Quote with Caption">
    <p:spTree>
      <p:nvGrpSpPr>
        <p:cNvPr id="1" name=""/>
        <p:cNvGrpSpPr/>
        <p:nvPr/>
      </p:nvGrpSpPr>
      <p:grpSpPr>
        <a:xfrm>
          <a:off x="0" y="0"/>
          <a:ext cx="0" cy="0"/>
          <a:chOff x="0" y="0"/>
          <a:chExt cx="0" cy="0"/>
        </a:xfrm>
      </p:grpSpPr>
      <p:grpSp>
        <p:nvGrpSpPr>
          <p:cNvPr id="253" name="Group 253"/>
          <p:cNvGrpSpPr/>
          <p:nvPr/>
        </p:nvGrpSpPr>
        <p:grpSpPr>
          <a:xfrm>
            <a:off x="0" y="228600"/>
            <a:ext cx="2851518" cy="6638629"/>
            <a:chOff x="0" y="0"/>
            <a:chExt cx="2851516" cy="6638628"/>
          </a:xfrm>
        </p:grpSpPr>
        <p:sp>
          <p:nvSpPr>
            <p:cNvPr id="241" name="Shape 241"/>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42" name="Shape 242"/>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43" name="Shape 243"/>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44" name="Shape 244"/>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45" name="Shape 245"/>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46" name="Shape 246"/>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47" name="Shape 247"/>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48" name="Shape 248"/>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49" name="Shape 249"/>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50" name="Shape 250"/>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51" name="Shape 251"/>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52" name="Shape 252"/>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grpSp>
      <p:grpSp>
        <p:nvGrpSpPr>
          <p:cNvPr id="266" name="Group 266"/>
          <p:cNvGrpSpPr/>
          <p:nvPr/>
        </p:nvGrpSpPr>
        <p:grpSpPr>
          <a:xfrm>
            <a:off x="27221" y="156"/>
            <a:ext cx="2356674" cy="6853097"/>
            <a:chOff x="0" y="0"/>
            <a:chExt cx="2356673" cy="6853095"/>
          </a:xfrm>
        </p:grpSpPr>
        <p:sp>
          <p:nvSpPr>
            <p:cNvPr id="254" name="Shape 254"/>
            <p:cNvSpPr/>
            <p:nvPr/>
          </p:nvSpPr>
          <p:spPr>
            <a:xfrm>
              <a:off x="0" y="-1"/>
              <a:ext cx="494327"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55" name="Shape 255"/>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56" name="Shape 256"/>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57" name="Shape 257"/>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58" name="Shape 258"/>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59" name="Shape 259"/>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60" name="Shape 260"/>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61" name="Shape 261"/>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62" name="Shape 262"/>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63" name="Shape 263"/>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64" name="Shape 264"/>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65" name="Shape 265"/>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grpSp>
      <p:sp>
        <p:nvSpPr>
          <p:cNvPr id="267" name="Shape 267"/>
          <p:cNvSpPr/>
          <p:nvPr/>
        </p:nvSpPr>
        <p:spPr>
          <a:xfrm>
            <a:off x="-1" y="0"/>
            <a:ext cx="182882" cy="6858000"/>
          </a:xfrm>
          <a:prstGeom prst="rect">
            <a:avLst/>
          </a:prstGeom>
          <a:solidFill>
            <a:srgbClr val="2E5369"/>
          </a:solidFill>
          <a:ln w="12700">
            <a:miter lim="400000"/>
          </a:ln>
        </p:spPr>
        <p:txBody>
          <a:bodyPr lIns="45719" rIns="45719"/>
          <a:lstStyle/>
          <a:p>
            <a:endParaRPr/>
          </a:p>
        </p:txBody>
      </p:sp>
      <p:sp>
        <p:nvSpPr>
          <p:cNvPr id="268" name="Shape 268"/>
          <p:cNvSpPr>
            <a:spLocks noGrp="1"/>
          </p:cNvSpPr>
          <p:nvPr>
            <p:ph type="title"/>
          </p:nvPr>
        </p:nvSpPr>
        <p:spPr>
          <a:xfrm>
            <a:off x="2849948" y="609600"/>
            <a:ext cx="8393927" cy="2895600"/>
          </a:xfrm>
          <a:prstGeom prst="rect">
            <a:avLst/>
          </a:prstGeom>
        </p:spPr>
        <p:txBody>
          <a:bodyPr anchor="ctr"/>
          <a:lstStyle>
            <a:lvl1pPr>
              <a:defRPr sz="4800"/>
            </a:lvl1pPr>
          </a:lstStyle>
          <a:p>
            <a:r>
              <a:t>Title Text</a:t>
            </a:r>
          </a:p>
        </p:txBody>
      </p:sp>
      <p:sp>
        <p:nvSpPr>
          <p:cNvPr id="269" name="Shape 269"/>
          <p:cNvSpPr>
            <a:spLocks noGrp="1"/>
          </p:cNvSpPr>
          <p:nvPr>
            <p:ph type="body" sz="quarter" idx="1"/>
          </p:nvPr>
        </p:nvSpPr>
        <p:spPr>
          <a:xfrm>
            <a:off x="3275012" y="3505200"/>
            <a:ext cx="7536555" cy="381000"/>
          </a:xfrm>
          <a:prstGeom prst="rect">
            <a:avLst/>
          </a:prstGeom>
        </p:spPr>
        <p:txBody>
          <a:bodyPr anchor="ctr"/>
          <a:lstStyle>
            <a:lvl1pPr marL="0" indent="0">
              <a:buClrTx/>
              <a:buSzTx/>
              <a:buFontTx/>
              <a:buNone/>
              <a:defRPr sz="1600">
                <a:solidFill>
                  <a:srgbClr val="808080"/>
                </a:solidFill>
              </a:defRPr>
            </a:lvl1pPr>
            <a:lvl2pPr marL="0" indent="457200">
              <a:buClrTx/>
              <a:buSzTx/>
              <a:buFontTx/>
              <a:buNone/>
              <a:defRPr sz="1600">
                <a:solidFill>
                  <a:srgbClr val="808080"/>
                </a:solidFill>
              </a:defRPr>
            </a:lvl2pPr>
            <a:lvl3pPr marL="0" indent="914400">
              <a:buClrTx/>
              <a:buSzTx/>
              <a:buFontTx/>
              <a:buNone/>
              <a:defRPr sz="1600">
                <a:solidFill>
                  <a:srgbClr val="808080"/>
                </a:solidFill>
              </a:defRPr>
            </a:lvl3pPr>
            <a:lvl4pPr marL="0" indent="1371600">
              <a:buClrTx/>
              <a:buSzTx/>
              <a:buFontTx/>
              <a:buNone/>
              <a:defRPr sz="1600">
                <a:solidFill>
                  <a:srgbClr val="808080"/>
                </a:solidFill>
              </a:defRPr>
            </a:lvl4pPr>
            <a:lvl5pPr marL="0" indent="1828800">
              <a:buClrTx/>
              <a:buSzTx/>
              <a:buFontTx/>
              <a:buNone/>
              <a:defRPr sz="1600">
                <a:solidFill>
                  <a:srgbClr val="808080"/>
                </a:solidFill>
              </a:defRPr>
            </a:lvl5pPr>
          </a:lstStyle>
          <a:p>
            <a:r>
              <a:t>Body Level One</a:t>
            </a:r>
          </a:p>
          <a:p>
            <a:pPr lvl="1"/>
            <a:r>
              <a:t>Body Level Two</a:t>
            </a:r>
          </a:p>
          <a:p>
            <a:pPr lvl="2"/>
            <a:r>
              <a:t>Body Level Three</a:t>
            </a:r>
          </a:p>
          <a:p>
            <a:pPr lvl="3"/>
            <a:r>
              <a:t>Body Level Four</a:t>
            </a:r>
          </a:p>
          <a:p>
            <a:pPr lvl="4"/>
            <a:r>
              <a:t>Body Level Five</a:t>
            </a:r>
          </a:p>
        </p:txBody>
      </p:sp>
      <p:sp>
        <p:nvSpPr>
          <p:cNvPr id="270" name="Shape 270"/>
          <p:cNvSpPr>
            <a:spLocks noGrp="1"/>
          </p:cNvSpPr>
          <p:nvPr>
            <p:ph type="body" sz="quarter" idx="13"/>
          </p:nvPr>
        </p:nvSpPr>
        <p:spPr>
          <a:xfrm>
            <a:off x="2589211" y="4354045"/>
            <a:ext cx="8915400" cy="1555865"/>
          </a:xfrm>
          <a:prstGeom prst="rect">
            <a:avLst/>
          </a:prstGeom>
        </p:spPr>
        <p:txBody>
          <a:bodyPr anchor="ctr"/>
          <a:lstStyle/>
          <a:p>
            <a:pPr marL="0" indent="0">
              <a:buClrTx/>
              <a:buSzTx/>
              <a:buFontTx/>
              <a:buNone/>
              <a:defRPr>
                <a:solidFill>
                  <a:srgbClr val="595959"/>
                </a:solidFill>
              </a:defRPr>
            </a:pPr>
            <a:endParaRPr/>
          </a:p>
        </p:txBody>
      </p:sp>
      <p:sp>
        <p:nvSpPr>
          <p:cNvPr id="271" name="Shape 271"/>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272" name="Shape 272"/>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273" name="Shape 273"/>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274" name="Shape 274"/>
          <p:cNvSpPr>
            <a:spLocks noGrp="1"/>
          </p:cNvSpPr>
          <p:nvPr>
            <p:ph type="sldNum" sz="quarter" idx="2"/>
          </p:nvPr>
        </p:nvSpPr>
        <p:spPr>
          <a:xfrm>
            <a:off x="925905" y="3228581"/>
            <a:ext cx="385675" cy="396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Name Card">
    <p:spTree>
      <p:nvGrpSpPr>
        <p:cNvPr id="1" name=""/>
        <p:cNvGrpSpPr/>
        <p:nvPr/>
      </p:nvGrpSpPr>
      <p:grpSpPr>
        <a:xfrm>
          <a:off x="0" y="0"/>
          <a:ext cx="0" cy="0"/>
          <a:chOff x="0" y="0"/>
          <a:chExt cx="0" cy="0"/>
        </a:xfrm>
      </p:grpSpPr>
      <p:grpSp>
        <p:nvGrpSpPr>
          <p:cNvPr id="293" name="Group 293"/>
          <p:cNvGrpSpPr/>
          <p:nvPr/>
        </p:nvGrpSpPr>
        <p:grpSpPr>
          <a:xfrm>
            <a:off x="0" y="228600"/>
            <a:ext cx="2851518" cy="6638629"/>
            <a:chOff x="0" y="0"/>
            <a:chExt cx="2851516" cy="6638628"/>
          </a:xfrm>
        </p:grpSpPr>
        <p:sp>
          <p:nvSpPr>
            <p:cNvPr id="281" name="Shape 281"/>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82" name="Shape 282"/>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83" name="Shape 283"/>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84" name="Shape 284"/>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85" name="Shape 285"/>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86" name="Shape 286"/>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87" name="Shape 287"/>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88" name="Shape 288"/>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89" name="Shape 289"/>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90" name="Shape 290"/>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91" name="Shape 291"/>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292" name="Shape 292"/>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grpSp>
      <p:grpSp>
        <p:nvGrpSpPr>
          <p:cNvPr id="306" name="Group 306"/>
          <p:cNvGrpSpPr/>
          <p:nvPr/>
        </p:nvGrpSpPr>
        <p:grpSpPr>
          <a:xfrm>
            <a:off x="27221" y="156"/>
            <a:ext cx="2356674" cy="6853097"/>
            <a:chOff x="0" y="0"/>
            <a:chExt cx="2356673" cy="6853095"/>
          </a:xfrm>
        </p:grpSpPr>
        <p:sp>
          <p:nvSpPr>
            <p:cNvPr id="294" name="Shape 294"/>
            <p:cNvSpPr/>
            <p:nvPr/>
          </p:nvSpPr>
          <p:spPr>
            <a:xfrm>
              <a:off x="0" y="-1"/>
              <a:ext cx="494327"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95" name="Shape 295"/>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96" name="Shape 296"/>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97" name="Shape 297"/>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98" name="Shape 298"/>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99" name="Shape 299"/>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00" name="Shape 300"/>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01" name="Shape 301"/>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02" name="Shape 302"/>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03" name="Shape 303"/>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04" name="Shape 304"/>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05" name="Shape 305"/>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grpSp>
      <p:sp>
        <p:nvSpPr>
          <p:cNvPr id="307" name="Shape 307"/>
          <p:cNvSpPr/>
          <p:nvPr/>
        </p:nvSpPr>
        <p:spPr>
          <a:xfrm>
            <a:off x="-1" y="0"/>
            <a:ext cx="182882" cy="6858000"/>
          </a:xfrm>
          <a:prstGeom prst="rect">
            <a:avLst/>
          </a:prstGeom>
          <a:solidFill>
            <a:srgbClr val="2E5369"/>
          </a:solidFill>
          <a:ln w="12700">
            <a:miter lim="400000"/>
          </a:ln>
        </p:spPr>
        <p:txBody>
          <a:bodyPr lIns="45719" rIns="45719"/>
          <a:lstStyle/>
          <a:p>
            <a:endParaRPr/>
          </a:p>
        </p:txBody>
      </p:sp>
      <p:sp>
        <p:nvSpPr>
          <p:cNvPr id="308" name="Shape 308"/>
          <p:cNvSpPr>
            <a:spLocks noGrp="1"/>
          </p:cNvSpPr>
          <p:nvPr>
            <p:ph type="title"/>
          </p:nvPr>
        </p:nvSpPr>
        <p:spPr>
          <a:xfrm>
            <a:off x="2589213" y="2438400"/>
            <a:ext cx="8915401" cy="2724845"/>
          </a:xfrm>
          <a:prstGeom prst="rect">
            <a:avLst/>
          </a:prstGeom>
        </p:spPr>
        <p:txBody>
          <a:bodyPr anchor="b"/>
          <a:lstStyle>
            <a:lvl1pPr>
              <a:defRPr sz="4800"/>
            </a:lvl1pPr>
          </a:lstStyle>
          <a:p>
            <a:r>
              <a:t>Title Text</a:t>
            </a:r>
          </a:p>
        </p:txBody>
      </p:sp>
      <p:sp>
        <p:nvSpPr>
          <p:cNvPr id="309" name="Shape 309"/>
          <p:cNvSpPr>
            <a:spLocks noGrp="1"/>
          </p:cNvSpPr>
          <p:nvPr>
            <p:ph type="body" sz="quarter" idx="1"/>
          </p:nvPr>
        </p:nvSpPr>
        <p:spPr>
          <a:xfrm>
            <a:off x="2589213" y="5181600"/>
            <a:ext cx="8915401" cy="729622"/>
          </a:xfrm>
          <a:prstGeom prst="rect">
            <a:avLst/>
          </a:prstGeom>
        </p:spPr>
        <p:txBody>
          <a:bodyPr/>
          <a:lstStyle>
            <a:lvl1pPr marL="0" indent="0">
              <a:buClrTx/>
              <a:buSzTx/>
              <a:buFontTx/>
              <a:buNone/>
              <a:defRPr>
                <a:solidFill>
                  <a:srgbClr val="595959"/>
                </a:solidFill>
              </a:defRPr>
            </a:lvl1pPr>
            <a:lvl2pPr>
              <a:buClrTx/>
              <a:buFontTx/>
              <a:defRPr>
                <a:solidFill>
                  <a:srgbClr val="595959"/>
                </a:solidFill>
              </a:defRPr>
            </a:lvl2pPr>
            <a:lvl3pPr>
              <a:buClrTx/>
              <a:buFontTx/>
              <a:defRPr>
                <a:solidFill>
                  <a:srgbClr val="595959"/>
                </a:solidFill>
              </a:defRPr>
            </a:lvl3pPr>
            <a:lvl4pPr>
              <a:buClrTx/>
              <a:buFontTx/>
              <a:defRPr>
                <a:solidFill>
                  <a:srgbClr val="595959"/>
                </a:solidFill>
              </a:defRPr>
            </a:lvl4pPr>
            <a:lvl5pPr>
              <a:buClrTx/>
              <a:buFontTx/>
              <a:defRPr>
                <a:solidFill>
                  <a:srgbClr val="595959"/>
                </a:solidFill>
              </a:defRPr>
            </a:lvl5pPr>
          </a:lstStyle>
          <a:p>
            <a:r>
              <a:t>Body Level One</a:t>
            </a:r>
          </a:p>
          <a:p>
            <a:pPr lvl="1"/>
            <a:r>
              <a:t>Body Level Two</a:t>
            </a:r>
          </a:p>
          <a:p>
            <a:pPr lvl="2"/>
            <a:r>
              <a:t>Body Level Three</a:t>
            </a:r>
          </a:p>
          <a:p>
            <a:pPr lvl="3"/>
            <a:r>
              <a:t>Body Level Four</a:t>
            </a:r>
          </a:p>
          <a:p>
            <a:pPr lvl="4"/>
            <a:r>
              <a:t>Body Level Five</a:t>
            </a:r>
          </a:p>
        </p:txBody>
      </p:sp>
      <p:sp>
        <p:nvSpPr>
          <p:cNvPr id="310" name="Shape 310"/>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311" name="Shape 311"/>
          <p:cNvSpPr>
            <a:spLocks noGrp="1"/>
          </p:cNvSpPr>
          <p:nvPr>
            <p:ph type="sldNum" sz="quarter" idx="2"/>
          </p:nvPr>
        </p:nvSpPr>
        <p:spPr>
          <a:xfrm>
            <a:off x="925905" y="4967529"/>
            <a:ext cx="385675" cy="396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Name Card">
    <p:spTree>
      <p:nvGrpSpPr>
        <p:cNvPr id="1" name=""/>
        <p:cNvGrpSpPr/>
        <p:nvPr/>
      </p:nvGrpSpPr>
      <p:grpSpPr>
        <a:xfrm>
          <a:off x="0" y="0"/>
          <a:ext cx="0" cy="0"/>
          <a:chOff x="0" y="0"/>
          <a:chExt cx="0" cy="0"/>
        </a:xfrm>
      </p:grpSpPr>
      <p:grpSp>
        <p:nvGrpSpPr>
          <p:cNvPr id="330" name="Group 330"/>
          <p:cNvGrpSpPr/>
          <p:nvPr/>
        </p:nvGrpSpPr>
        <p:grpSpPr>
          <a:xfrm>
            <a:off x="0" y="228600"/>
            <a:ext cx="2851518" cy="6638629"/>
            <a:chOff x="0" y="0"/>
            <a:chExt cx="2851516" cy="6638628"/>
          </a:xfrm>
        </p:grpSpPr>
        <p:sp>
          <p:nvSpPr>
            <p:cNvPr id="318" name="Shape 318"/>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19" name="Shape 319"/>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0" name="Shape 320"/>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1" name="Shape 321"/>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2" name="Shape 322"/>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3" name="Shape 323"/>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4" name="Shape 324"/>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5" name="Shape 325"/>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6" name="Shape 326"/>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7" name="Shape 327"/>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8" name="Shape 328"/>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29" name="Shape 329"/>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grpSp>
      <p:grpSp>
        <p:nvGrpSpPr>
          <p:cNvPr id="343" name="Group 343"/>
          <p:cNvGrpSpPr/>
          <p:nvPr/>
        </p:nvGrpSpPr>
        <p:grpSpPr>
          <a:xfrm>
            <a:off x="27221" y="156"/>
            <a:ext cx="2356674" cy="6853097"/>
            <a:chOff x="0" y="0"/>
            <a:chExt cx="2356673" cy="6853095"/>
          </a:xfrm>
        </p:grpSpPr>
        <p:sp>
          <p:nvSpPr>
            <p:cNvPr id="331" name="Shape 331"/>
            <p:cNvSpPr/>
            <p:nvPr/>
          </p:nvSpPr>
          <p:spPr>
            <a:xfrm>
              <a:off x="0" y="-1"/>
              <a:ext cx="494327"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32" name="Shape 332"/>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33" name="Shape 333"/>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34" name="Shape 334"/>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35" name="Shape 335"/>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36" name="Shape 336"/>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37" name="Shape 337"/>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38" name="Shape 338"/>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39" name="Shape 339"/>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40" name="Shape 340"/>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41" name="Shape 341"/>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42" name="Shape 342"/>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grpSp>
      <p:sp>
        <p:nvSpPr>
          <p:cNvPr id="344" name="Shape 344"/>
          <p:cNvSpPr/>
          <p:nvPr/>
        </p:nvSpPr>
        <p:spPr>
          <a:xfrm>
            <a:off x="-1" y="0"/>
            <a:ext cx="182882" cy="6858000"/>
          </a:xfrm>
          <a:prstGeom prst="rect">
            <a:avLst/>
          </a:prstGeom>
          <a:solidFill>
            <a:srgbClr val="2E5369"/>
          </a:solidFill>
          <a:ln w="12700">
            <a:miter lim="400000"/>
          </a:ln>
        </p:spPr>
        <p:txBody>
          <a:bodyPr lIns="45719" rIns="45719"/>
          <a:lstStyle/>
          <a:p>
            <a:endParaRPr/>
          </a:p>
        </p:txBody>
      </p:sp>
      <p:sp>
        <p:nvSpPr>
          <p:cNvPr id="345" name="Shape 345"/>
          <p:cNvSpPr>
            <a:spLocks noGrp="1"/>
          </p:cNvSpPr>
          <p:nvPr>
            <p:ph type="title"/>
          </p:nvPr>
        </p:nvSpPr>
        <p:spPr>
          <a:xfrm>
            <a:off x="2849948" y="609600"/>
            <a:ext cx="8393927" cy="2895600"/>
          </a:xfrm>
          <a:prstGeom prst="rect">
            <a:avLst/>
          </a:prstGeom>
        </p:spPr>
        <p:txBody>
          <a:bodyPr anchor="ctr"/>
          <a:lstStyle>
            <a:lvl1pPr>
              <a:defRPr sz="4800"/>
            </a:lvl1pPr>
          </a:lstStyle>
          <a:p>
            <a:r>
              <a:t>Title Text</a:t>
            </a:r>
          </a:p>
        </p:txBody>
      </p:sp>
      <p:sp>
        <p:nvSpPr>
          <p:cNvPr id="346" name="Shape 346"/>
          <p:cNvSpPr>
            <a:spLocks noGrp="1"/>
          </p:cNvSpPr>
          <p:nvPr>
            <p:ph type="body" sz="quarter" idx="1"/>
          </p:nvPr>
        </p:nvSpPr>
        <p:spPr>
          <a:xfrm>
            <a:off x="2589211" y="4343400"/>
            <a:ext cx="8915401" cy="838200"/>
          </a:xfrm>
          <a:prstGeom prst="rect">
            <a:avLst/>
          </a:prstGeom>
        </p:spPr>
        <p:txBody>
          <a:bodyPr anchor="b"/>
          <a:lstStyle>
            <a:lvl1pPr marL="0" indent="0">
              <a:buClrTx/>
              <a:buSzTx/>
              <a:buFontTx/>
              <a:buNone/>
              <a:defRPr sz="2400">
                <a:solidFill>
                  <a:schemeClr val="accent1"/>
                </a:solidFill>
              </a:defRPr>
            </a:lvl1pPr>
            <a:lvl2pPr marL="0" indent="457200">
              <a:buClrTx/>
              <a:buSzTx/>
              <a:buFontTx/>
              <a:buNone/>
              <a:defRPr sz="2400">
                <a:solidFill>
                  <a:schemeClr val="accent1"/>
                </a:solidFill>
              </a:defRPr>
            </a:lvl2pPr>
            <a:lvl3pPr marL="0" indent="914400">
              <a:buClrTx/>
              <a:buSzTx/>
              <a:buFontTx/>
              <a:buNone/>
              <a:defRPr sz="2400">
                <a:solidFill>
                  <a:schemeClr val="accent1"/>
                </a:solidFill>
              </a:defRPr>
            </a:lvl3pPr>
            <a:lvl4pPr marL="0" indent="1371600">
              <a:buClrTx/>
              <a:buSzTx/>
              <a:buFontTx/>
              <a:buNone/>
              <a:defRPr sz="2400">
                <a:solidFill>
                  <a:schemeClr val="accent1"/>
                </a:solidFill>
              </a:defRPr>
            </a:lvl4pPr>
            <a:lvl5pPr marL="0" indent="1828800">
              <a:buClrTx/>
              <a:buSzTx/>
              <a:buFontTx/>
              <a:buNone/>
              <a:defRPr sz="2400">
                <a:solidFill>
                  <a:schemeClr val="accent1"/>
                </a:solidFill>
              </a:defRPr>
            </a:lvl5pPr>
          </a:lstStyle>
          <a:p>
            <a:r>
              <a:t>Body Level One</a:t>
            </a:r>
          </a:p>
          <a:p>
            <a:pPr lvl="1"/>
            <a:r>
              <a:t>Body Level Two</a:t>
            </a:r>
          </a:p>
          <a:p>
            <a:pPr lvl="2"/>
            <a:r>
              <a:t>Body Level Three</a:t>
            </a:r>
          </a:p>
          <a:p>
            <a:pPr lvl="3"/>
            <a:r>
              <a:t>Body Level Four</a:t>
            </a:r>
          </a:p>
          <a:p>
            <a:pPr lvl="4"/>
            <a:r>
              <a:t>Body Level Five</a:t>
            </a:r>
          </a:p>
        </p:txBody>
      </p:sp>
      <p:sp>
        <p:nvSpPr>
          <p:cNvPr id="347" name="Shape 347"/>
          <p:cNvSpPr>
            <a:spLocks noGrp="1"/>
          </p:cNvSpPr>
          <p:nvPr>
            <p:ph type="body" sz="quarter" idx="13"/>
          </p:nvPr>
        </p:nvSpPr>
        <p:spPr>
          <a:xfrm>
            <a:off x="2589213" y="5181600"/>
            <a:ext cx="8915401" cy="729623"/>
          </a:xfrm>
          <a:prstGeom prst="rect">
            <a:avLst/>
          </a:prstGeom>
        </p:spPr>
        <p:txBody>
          <a:bodyPr/>
          <a:lstStyle/>
          <a:p>
            <a:pPr marL="0" indent="0">
              <a:buClrTx/>
              <a:buSzTx/>
              <a:buFontTx/>
              <a:buNone/>
              <a:defRPr>
                <a:solidFill>
                  <a:srgbClr val="595959"/>
                </a:solidFill>
              </a:defRPr>
            </a:pPr>
            <a:endParaRPr/>
          </a:p>
        </p:txBody>
      </p:sp>
      <p:sp>
        <p:nvSpPr>
          <p:cNvPr id="348" name="Shape 34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349" name="Shape 349"/>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350" name="Shape 350"/>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351" name="Shape 351"/>
          <p:cNvSpPr>
            <a:spLocks noGrp="1"/>
          </p:cNvSpPr>
          <p:nvPr>
            <p:ph type="sldNum" sz="quarter" idx="2"/>
          </p:nvPr>
        </p:nvSpPr>
        <p:spPr>
          <a:xfrm>
            <a:off x="925905" y="4967529"/>
            <a:ext cx="385675" cy="396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rue or False">
    <p:spTree>
      <p:nvGrpSpPr>
        <p:cNvPr id="1" name=""/>
        <p:cNvGrpSpPr/>
        <p:nvPr/>
      </p:nvGrpSpPr>
      <p:grpSpPr>
        <a:xfrm>
          <a:off x="0" y="0"/>
          <a:ext cx="0" cy="0"/>
          <a:chOff x="0" y="0"/>
          <a:chExt cx="0" cy="0"/>
        </a:xfrm>
      </p:grpSpPr>
      <p:grpSp>
        <p:nvGrpSpPr>
          <p:cNvPr id="370" name="Group 370"/>
          <p:cNvGrpSpPr/>
          <p:nvPr/>
        </p:nvGrpSpPr>
        <p:grpSpPr>
          <a:xfrm>
            <a:off x="0" y="228600"/>
            <a:ext cx="2851518" cy="6638629"/>
            <a:chOff x="0" y="0"/>
            <a:chExt cx="2851516" cy="6638628"/>
          </a:xfrm>
        </p:grpSpPr>
        <p:sp>
          <p:nvSpPr>
            <p:cNvPr id="358" name="Shape 358"/>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59" name="Shape 359"/>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0" name="Shape 360"/>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1" name="Shape 361"/>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2" name="Shape 362"/>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3" name="Shape 363"/>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4" name="Shape 364"/>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5" name="Shape 365"/>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6" name="Shape 366"/>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7" name="Shape 367"/>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8" name="Shape 368"/>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69" name="Shape 369"/>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grpSp>
      <p:grpSp>
        <p:nvGrpSpPr>
          <p:cNvPr id="383" name="Group 383"/>
          <p:cNvGrpSpPr/>
          <p:nvPr/>
        </p:nvGrpSpPr>
        <p:grpSpPr>
          <a:xfrm>
            <a:off x="27221" y="156"/>
            <a:ext cx="2356674" cy="6853097"/>
            <a:chOff x="0" y="0"/>
            <a:chExt cx="2356673" cy="6853095"/>
          </a:xfrm>
        </p:grpSpPr>
        <p:sp>
          <p:nvSpPr>
            <p:cNvPr id="371" name="Shape 371"/>
            <p:cNvSpPr/>
            <p:nvPr/>
          </p:nvSpPr>
          <p:spPr>
            <a:xfrm>
              <a:off x="0" y="-1"/>
              <a:ext cx="494327"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72" name="Shape 372"/>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73" name="Shape 373"/>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74" name="Shape 374"/>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75" name="Shape 375"/>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76" name="Shape 376"/>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77" name="Shape 377"/>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78" name="Shape 378"/>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79" name="Shape 379"/>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80" name="Shape 380"/>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81" name="Shape 381"/>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382" name="Shape 382"/>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grpSp>
      <p:sp>
        <p:nvSpPr>
          <p:cNvPr id="384" name="Shape 384"/>
          <p:cNvSpPr/>
          <p:nvPr/>
        </p:nvSpPr>
        <p:spPr>
          <a:xfrm>
            <a:off x="-1" y="0"/>
            <a:ext cx="182882" cy="6858000"/>
          </a:xfrm>
          <a:prstGeom prst="rect">
            <a:avLst/>
          </a:prstGeom>
          <a:solidFill>
            <a:srgbClr val="2E5369"/>
          </a:solidFill>
          <a:ln w="12700">
            <a:miter lim="400000"/>
          </a:ln>
        </p:spPr>
        <p:txBody>
          <a:bodyPr lIns="45719" rIns="45719"/>
          <a:lstStyle/>
          <a:p>
            <a:endParaRPr/>
          </a:p>
        </p:txBody>
      </p:sp>
      <p:sp>
        <p:nvSpPr>
          <p:cNvPr id="385" name="Shape 385"/>
          <p:cNvSpPr>
            <a:spLocks noGrp="1"/>
          </p:cNvSpPr>
          <p:nvPr>
            <p:ph type="title"/>
          </p:nvPr>
        </p:nvSpPr>
        <p:spPr>
          <a:xfrm>
            <a:off x="2589211" y="627407"/>
            <a:ext cx="8915401" cy="2880020"/>
          </a:xfrm>
          <a:prstGeom prst="rect">
            <a:avLst/>
          </a:prstGeom>
        </p:spPr>
        <p:txBody>
          <a:bodyPr anchor="ctr"/>
          <a:lstStyle>
            <a:lvl1pPr>
              <a:defRPr sz="4800"/>
            </a:lvl1pPr>
          </a:lstStyle>
          <a:p>
            <a:r>
              <a:t>Title Text</a:t>
            </a:r>
          </a:p>
        </p:txBody>
      </p:sp>
      <p:sp>
        <p:nvSpPr>
          <p:cNvPr id="386" name="Shape 386"/>
          <p:cNvSpPr>
            <a:spLocks noGrp="1"/>
          </p:cNvSpPr>
          <p:nvPr>
            <p:ph type="body" sz="quarter" idx="1"/>
          </p:nvPr>
        </p:nvSpPr>
        <p:spPr>
          <a:xfrm>
            <a:off x="2589211" y="4343400"/>
            <a:ext cx="8915401" cy="838200"/>
          </a:xfrm>
          <a:prstGeom prst="rect">
            <a:avLst/>
          </a:prstGeom>
        </p:spPr>
        <p:txBody>
          <a:bodyPr anchor="b"/>
          <a:lstStyle>
            <a:lvl1pPr marL="0" indent="0">
              <a:buClrTx/>
              <a:buSzTx/>
              <a:buFontTx/>
              <a:buNone/>
              <a:defRPr sz="2400">
                <a:solidFill>
                  <a:schemeClr val="accent1"/>
                </a:solidFill>
              </a:defRPr>
            </a:lvl1pPr>
            <a:lvl2pPr marL="0" indent="457200">
              <a:buClrTx/>
              <a:buSzTx/>
              <a:buFontTx/>
              <a:buNone/>
              <a:defRPr sz="2400">
                <a:solidFill>
                  <a:schemeClr val="accent1"/>
                </a:solidFill>
              </a:defRPr>
            </a:lvl2pPr>
            <a:lvl3pPr marL="0" indent="914400">
              <a:buClrTx/>
              <a:buSzTx/>
              <a:buFontTx/>
              <a:buNone/>
              <a:defRPr sz="2400">
                <a:solidFill>
                  <a:schemeClr val="accent1"/>
                </a:solidFill>
              </a:defRPr>
            </a:lvl3pPr>
            <a:lvl4pPr marL="0" indent="1371600">
              <a:buClrTx/>
              <a:buSzTx/>
              <a:buFontTx/>
              <a:buNone/>
              <a:defRPr sz="2400">
                <a:solidFill>
                  <a:schemeClr val="accent1"/>
                </a:solidFill>
              </a:defRPr>
            </a:lvl4pPr>
            <a:lvl5pPr marL="0" indent="1828800">
              <a:buClrTx/>
              <a:buSzTx/>
              <a:buFontTx/>
              <a:buNone/>
              <a:defRPr sz="2400">
                <a:solidFill>
                  <a:schemeClr val="accent1"/>
                </a:solidFill>
              </a:defRPr>
            </a:lvl5pPr>
          </a:lstStyle>
          <a:p>
            <a:r>
              <a:t>Body Level One</a:t>
            </a:r>
          </a:p>
          <a:p>
            <a:pPr lvl="1"/>
            <a:r>
              <a:t>Body Level Two</a:t>
            </a:r>
          </a:p>
          <a:p>
            <a:pPr lvl="2"/>
            <a:r>
              <a:t>Body Level Three</a:t>
            </a:r>
          </a:p>
          <a:p>
            <a:pPr lvl="3"/>
            <a:r>
              <a:t>Body Level Four</a:t>
            </a:r>
          </a:p>
          <a:p>
            <a:pPr lvl="4"/>
            <a:r>
              <a:t>Body Level Five</a:t>
            </a:r>
          </a:p>
        </p:txBody>
      </p:sp>
      <p:sp>
        <p:nvSpPr>
          <p:cNvPr id="387" name="Shape 387"/>
          <p:cNvSpPr>
            <a:spLocks noGrp="1"/>
          </p:cNvSpPr>
          <p:nvPr>
            <p:ph type="body" sz="quarter" idx="13"/>
          </p:nvPr>
        </p:nvSpPr>
        <p:spPr>
          <a:xfrm>
            <a:off x="2589213" y="5181600"/>
            <a:ext cx="8915401" cy="729623"/>
          </a:xfrm>
          <a:prstGeom prst="rect">
            <a:avLst/>
          </a:prstGeom>
        </p:spPr>
        <p:txBody>
          <a:bodyPr/>
          <a:lstStyle/>
          <a:p>
            <a:pPr marL="0" indent="0">
              <a:buClrTx/>
              <a:buSzTx/>
              <a:buFontTx/>
              <a:buNone/>
              <a:defRPr>
                <a:solidFill>
                  <a:srgbClr val="595959"/>
                </a:solidFill>
              </a:defRPr>
            </a:pPr>
            <a:endParaRPr/>
          </a:p>
        </p:txBody>
      </p:sp>
      <p:sp>
        <p:nvSpPr>
          <p:cNvPr id="388" name="Shape 388"/>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389" name="Shape 389"/>
          <p:cNvSpPr>
            <a:spLocks noGrp="1"/>
          </p:cNvSpPr>
          <p:nvPr>
            <p:ph type="sldNum" sz="quarter" idx="2"/>
          </p:nvPr>
        </p:nvSpPr>
        <p:spPr>
          <a:xfrm>
            <a:off x="925905" y="4967529"/>
            <a:ext cx="385675" cy="396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6" name="Shape 396"/>
          <p:cNvSpPr>
            <a:spLocks noGrp="1"/>
          </p:cNvSpPr>
          <p:nvPr>
            <p:ph type="title"/>
          </p:nvPr>
        </p:nvSpPr>
        <p:spPr>
          <a:xfrm>
            <a:off x="2592924" y="624110"/>
            <a:ext cx="8911688" cy="1280891"/>
          </a:xfrm>
          <a:prstGeom prst="rect">
            <a:avLst/>
          </a:prstGeom>
        </p:spPr>
        <p:txBody>
          <a:bodyPr/>
          <a:lstStyle/>
          <a:p>
            <a:r>
              <a:t>Title Text</a:t>
            </a:r>
          </a:p>
        </p:txBody>
      </p:sp>
      <p:sp>
        <p:nvSpPr>
          <p:cNvPr id="397" name="Shape 397"/>
          <p:cNvSpPr>
            <a:spLocks noGrp="1"/>
          </p:cNvSpPr>
          <p:nvPr>
            <p:ph type="body" idx="1"/>
          </p:nvPr>
        </p:nvSpPr>
        <p:spPr>
          <a:xfrm>
            <a:off x="2589211" y="2133600"/>
            <a:ext cx="8915401" cy="38862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98" name="Shape 39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05" name="Shape 405"/>
          <p:cNvSpPr>
            <a:spLocks noGrp="1"/>
          </p:cNvSpPr>
          <p:nvPr>
            <p:ph type="title"/>
          </p:nvPr>
        </p:nvSpPr>
        <p:spPr>
          <a:xfrm>
            <a:off x="9294811" y="627405"/>
            <a:ext cx="2207602" cy="5283818"/>
          </a:xfrm>
          <a:prstGeom prst="rect">
            <a:avLst/>
          </a:prstGeom>
        </p:spPr>
        <p:txBody>
          <a:bodyPr anchor="ctr"/>
          <a:lstStyle/>
          <a:p>
            <a:r>
              <a:t>Title Text</a:t>
            </a:r>
          </a:p>
        </p:txBody>
      </p:sp>
      <p:sp>
        <p:nvSpPr>
          <p:cNvPr id="406" name="Shape 406"/>
          <p:cNvSpPr>
            <a:spLocks noGrp="1"/>
          </p:cNvSpPr>
          <p:nvPr>
            <p:ph type="body" idx="1"/>
          </p:nvPr>
        </p:nvSpPr>
        <p:spPr>
          <a:xfrm>
            <a:off x="2589211" y="627405"/>
            <a:ext cx="6477001" cy="528381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7" name="Shape 40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76" name="Shape 76"/>
          <p:cNvSpPr>
            <a:spLocks noGrp="1"/>
          </p:cNvSpPr>
          <p:nvPr>
            <p:ph type="title"/>
          </p:nvPr>
        </p:nvSpPr>
        <p:spPr>
          <a:xfrm>
            <a:off x="2592925" y="624110"/>
            <a:ext cx="8911688" cy="1280891"/>
          </a:xfrm>
          <a:prstGeom prst="rect">
            <a:avLst/>
          </a:prstGeom>
        </p:spPr>
        <p:txBody>
          <a:bodyPr/>
          <a:lstStyle/>
          <a:p>
            <a:r>
              <a:t>Title Text</a:t>
            </a:r>
          </a:p>
        </p:txBody>
      </p:sp>
      <p:sp>
        <p:nvSpPr>
          <p:cNvPr id="77" name="Shape 77"/>
          <p:cNvSpPr>
            <a:spLocks noGrp="1"/>
          </p:cNvSpPr>
          <p:nvPr>
            <p:ph type="body" idx="1"/>
          </p:nvPr>
        </p:nvSpPr>
        <p:spPr>
          <a:xfrm>
            <a:off x="2589211" y="2133600"/>
            <a:ext cx="8915401" cy="377762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8" name="Shape 7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grpSp>
        <p:nvGrpSpPr>
          <p:cNvPr id="97" name="Group 97"/>
          <p:cNvGrpSpPr/>
          <p:nvPr/>
        </p:nvGrpSpPr>
        <p:grpSpPr>
          <a:xfrm>
            <a:off x="0" y="228600"/>
            <a:ext cx="2851518" cy="6638629"/>
            <a:chOff x="0" y="0"/>
            <a:chExt cx="2851516" cy="6638628"/>
          </a:xfrm>
        </p:grpSpPr>
        <p:sp>
          <p:nvSpPr>
            <p:cNvPr id="85" name="Shape 85"/>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86" name="Shape 86"/>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87" name="Shape 87"/>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88" name="Shape 88"/>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89" name="Shape 89"/>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90" name="Shape 90"/>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91" name="Shape 91"/>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92" name="Shape 92"/>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93" name="Shape 93"/>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94" name="Shape 94"/>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95" name="Shape 95"/>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96" name="Shape 96"/>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grpSp>
      <p:grpSp>
        <p:nvGrpSpPr>
          <p:cNvPr id="110" name="Group 110"/>
          <p:cNvGrpSpPr/>
          <p:nvPr/>
        </p:nvGrpSpPr>
        <p:grpSpPr>
          <a:xfrm>
            <a:off x="27221" y="156"/>
            <a:ext cx="2356674" cy="6853097"/>
            <a:chOff x="0" y="0"/>
            <a:chExt cx="2356673" cy="6853095"/>
          </a:xfrm>
        </p:grpSpPr>
        <p:sp>
          <p:nvSpPr>
            <p:cNvPr id="98" name="Shape 98"/>
            <p:cNvSpPr/>
            <p:nvPr/>
          </p:nvSpPr>
          <p:spPr>
            <a:xfrm>
              <a:off x="0" y="-1"/>
              <a:ext cx="494327"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99" name="Shape 99"/>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0" name="Shape 100"/>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1" name="Shape 101"/>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2" name="Shape 102"/>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3" name="Shape 103"/>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4" name="Shape 104"/>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5" name="Shape 105"/>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6" name="Shape 106"/>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7" name="Shape 107"/>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8" name="Shape 108"/>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09" name="Shape 109"/>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grpSp>
      <p:sp>
        <p:nvSpPr>
          <p:cNvPr id="111" name="Shape 111"/>
          <p:cNvSpPr/>
          <p:nvPr/>
        </p:nvSpPr>
        <p:spPr>
          <a:xfrm>
            <a:off x="-1" y="0"/>
            <a:ext cx="182882" cy="6858000"/>
          </a:xfrm>
          <a:prstGeom prst="rect">
            <a:avLst/>
          </a:prstGeom>
          <a:solidFill>
            <a:srgbClr val="2E5369"/>
          </a:solidFill>
          <a:ln w="12700">
            <a:miter lim="400000"/>
          </a:ln>
        </p:spPr>
        <p:txBody>
          <a:bodyPr lIns="45719" rIns="45719"/>
          <a:lstStyle/>
          <a:p>
            <a:endParaRPr/>
          </a:p>
        </p:txBody>
      </p:sp>
      <p:sp>
        <p:nvSpPr>
          <p:cNvPr id="112" name="Shape 112"/>
          <p:cNvSpPr>
            <a:spLocks noGrp="1"/>
          </p:cNvSpPr>
          <p:nvPr>
            <p:ph type="title"/>
          </p:nvPr>
        </p:nvSpPr>
        <p:spPr>
          <a:xfrm>
            <a:off x="2589211" y="2058749"/>
            <a:ext cx="8915401" cy="1468801"/>
          </a:xfrm>
          <a:prstGeom prst="rect">
            <a:avLst/>
          </a:prstGeom>
        </p:spPr>
        <p:txBody>
          <a:bodyPr anchor="b"/>
          <a:lstStyle>
            <a:lvl1pPr>
              <a:defRPr sz="4000"/>
            </a:lvl1pPr>
          </a:lstStyle>
          <a:p>
            <a:r>
              <a:t>Title Text</a:t>
            </a:r>
          </a:p>
        </p:txBody>
      </p:sp>
      <p:sp>
        <p:nvSpPr>
          <p:cNvPr id="113" name="Shape 113"/>
          <p:cNvSpPr>
            <a:spLocks noGrp="1"/>
          </p:cNvSpPr>
          <p:nvPr>
            <p:ph type="body" sz="quarter" idx="1"/>
          </p:nvPr>
        </p:nvSpPr>
        <p:spPr>
          <a:xfrm>
            <a:off x="2589211" y="3530129"/>
            <a:ext cx="8915401" cy="860401"/>
          </a:xfrm>
          <a:prstGeom prst="rect">
            <a:avLst/>
          </a:prstGeom>
        </p:spPr>
        <p:txBody>
          <a:bodyPr/>
          <a:lstStyle>
            <a:lvl1pPr marL="0" indent="0">
              <a:buClrTx/>
              <a:buSzTx/>
              <a:buFontTx/>
              <a:buNone/>
              <a:defRPr sz="2000">
                <a:solidFill>
                  <a:srgbClr val="595959"/>
                </a:solidFill>
              </a:defRPr>
            </a:lvl1pPr>
            <a:lvl2pPr marL="0" indent="457200">
              <a:buClrTx/>
              <a:buSzTx/>
              <a:buFontTx/>
              <a:buNone/>
              <a:defRPr sz="2000">
                <a:solidFill>
                  <a:srgbClr val="595959"/>
                </a:solidFill>
              </a:defRPr>
            </a:lvl2pPr>
            <a:lvl3pPr marL="0" indent="914400">
              <a:buClrTx/>
              <a:buSzTx/>
              <a:buFontTx/>
              <a:buNone/>
              <a:defRPr sz="2000">
                <a:solidFill>
                  <a:srgbClr val="595959"/>
                </a:solidFill>
              </a:defRPr>
            </a:lvl3pPr>
            <a:lvl4pPr marL="0" indent="1371600">
              <a:buClrTx/>
              <a:buSzTx/>
              <a:buFontTx/>
              <a:buNone/>
              <a:defRPr sz="2000">
                <a:solidFill>
                  <a:srgbClr val="595959"/>
                </a:solidFill>
              </a:defRPr>
            </a:lvl4pPr>
            <a:lvl5pPr marL="0" indent="1828800">
              <a:buClrTx/>
              <a:buSzTx/>
              <a:buFontTx/>
              <a:buNone/>
              <a:defRPr sz="2000">
                <a:solidFill>
                  <a:srgbClr val="595959"/>
                </a:solidFill>
              </a:defRPr>
            </a:lvl5pPr>
          </a:lstStyle>
          <a:p>
            <a:r>
              <a:t>Body Level One</a:t>
            </a:r>
          </a:p>
          <a:p>
            <a:pPr lvl="1"/>
            <a:r>
              <a:t>Body Level Two</a:t>
            </a:r>
          </a:p>
          <a:p>
            <a:pPr lvl="2"/>
            <a:r>
              <a:t>Body Level Three</a:t>
            </a:r>
          </a:p>
          <a:p>
            <a:pPr lvl="3"/>
            <a:r>
              <a:t>Body Level Four</a:t>
            </a:r>
          </a:p>
          <a:p>
            <a:pPr lvl="4"/>
            <a:r>
              <a:t>Body Level Five</a:t>
            </a:r>
          </a:p>
        </p:txBody>
      </p:sp>
      <p:sp>
        <p:nvSpPr>
          <p:cNvPr id="114" name="Shape 114"/>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115" name="Shape 115"/>
          <p:cNvSpPr>
            <a:spLocks noGrp="1"/>
          </p:cNvSpPr>
          <p:nvPr>
            <p:ph type="sldNum" sz="quarter" idx="2"/>
          </p:nvPr>
        </p:nvSpPr>
        <p:spPr>
          <a:xfrm>
            <a:off x="925905" y="3228581"/>
            <a:ext cx="385675" cy="396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22" name="Shape 122"/>
          <p:cNvSpPr>
            <a:spLocks noGrp="1"/>
          </p:cNvSpPr>
          <p:nvPr>
            <p:ph type="title"/>
          </p:nvPr>
        </p:nvSpPr>
        <p:spPr>
          <a:xfrm>
            <a:off x="2592924" y="624110"/>
            <a:ext cx="8911688" cy="1280891"/>
          </a:xfrm>
          <a:prstGeom prst="rect">
            <a:avLst/>
          </a:prstGeom>
        </p:spPr>
        <p:txBody>
          <a:bodyPr/>
          <a:lstStyle/>
          <a:p>
            <a:r>
              <a:t>Title Text</a:t>
            </a:r>
          </a:p>
        </p:txBody>
      </p:sp>
      <p:sp>
        <p:nvSpPr>
          <p:cNvPr id="123" name="Shape 123"/>
          <p:cNvSpPr>
            <a:spLocks noGrp="1"/>
          </p:cNvSpPr>
          <p:nvPr>
            <p:ph type="body" sz="quarter" idx="1"/>
          </p:nvPr>
        </p:nvSpPr>
        <p:spPr>
          <a:xfrm>
            <a:off x="2589211" y="2133600"/>
            <a:ext cx="4313865" cy="377762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4" name="Shape 1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31" name="Shape 131"/>
          <p:cNvSpPr>
            <a:spLocks noGrp="1"/>
          </p:cNvSpPr>
          <p:nvPr>
            <p:ph type="title"/>
          </p:nvPr>
        </p:nvSpPr>
        <p:spPr>
          <a:xfrm>
            <a:off x="2592924" y="624110"/>
            <a:ext cx="8911688" cy="1280891"/>
          </a:xfrm>
          <a:prstGeom prst="rect">
            <a:avLst/>
          </a:prstGeom>
        </p:spPr>
        <p:txBody>
          <a:bodyPr/>
          <a:lstStyle/>
          <a:p>
            <a:r>
              <a:t>Title Text</a:t>
            </a:r>
          </a:p>
        </p:txBody>
      </p:sp>
      <p:sp>
        <p:nvSpPr>
          <p:cNvPr id="132" name="Shape 132"/>
          <p:cNvSpPr>
            <a:spLocks noGrp="1"/>
          </p:cNvSpPr>
          <p:nvPr>
            <p:ph type="body" sz="quarter" idx="1"/>
          </p:nvPr>
        </p:nvSpPr>
        <p:spPr>
          <a:xfrm>
            <a:off x="2939372" y="1972703"/>
            <a:ext cx="3992733" cy="576263"/>
          </a:xfrm>
          <a:prstGeom prst="rect">
            <a:avLst/>
          </a:prstGeom>
        </p:spPr>
        <p:txBody>
          <a:bodyPr anchor="b"/>
          <a:lstStyle>
            <a:lvl1pPr marL="0" indent="0">
              <a:buClrTx/>
              <a:buSzTx/>
              <a:buFontTx/>
              <a:buNone/>
              <a:defRPr sz="2400"/>
            </a:lvl1pPr>
            <a:lvl2pPr marL="0" indent="457200">
              <a:buClrTx/>
              <a:buSzTx/>
              <a:buFontTx/>
              <a:buNone/>
              <a:defRPr sz="2400"/>
            </a:lvl2pPr>
            <a:lvl3pPr marL="0" indent="914400">
              <a:buClrTx/>
              <a:buSzTx/>
              <a:buFontTx/>
              <a:buNone/>
              <a:defRPr sz="2400"/>
            </a:lvl3pPr>
            <a:lvl4pPr marL="0" indent="1371600">
              <a:buClrTx/>
              <a:buSzTx/>
              <a:buFontTx/>
              <a:buNone/>
              <a:defRPr sz="2400"/>
            </a:lvl4pPr>
            <a:lvl5pPr marL="0" indent="1828800">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3" name="Shape 133"/>
          <p:cNvSpPr>
            <a:spLocks noGrp="1"/>
          </p:cNvSpPr>
          <p:nvPr>
            <p:ph type="body" sz="quarter" idx="13"/>
          </p:nvPr>
        </p:nvSpPr>
        <p:spPr>
          <a:xfrm>
            <a:off x="7506628" y="1969474"/>
            <a:ext cx="3999001" cy="576263"/>
          </a:xfrm>
          <a:prstGeom prst="rect">
            <a:avLst/>
          </a:prstGeom>
        </p:spPr>
        <p:txBody>
          <a:bodyPr anchor="b"/>
          <a:lstStyle/>
          <a:p>
            <a:pPr marL="0" indent="0">
              <a:buClrTx/>
              <a:buSzTx/>
              <a:buFontTx/>
              <a:buNone/>
              <a:defRPr sz="2400"/>
            </a:pPr>
            <a:endParaRPr/>
          </a:p>
        </p:txBody>
      </p:sp>
      <p:sp>
        <p:nvSpPr>
          <p:cNvPr id="134" name="Shape 13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41" name="Shape 141"/>
          <p:cNvSpPr>
            <a:spLocks noGrp="1"/>
          </p:cNvSpPr>
          <p:nvPr>
            <p:ph type="title"/>
          </p:nvPr>
        </p:nvSpPr>
        <p:spPr>
          <a:xfrm>
            <a:off x="2592924" y="624110"/>
            <a:ext cx="8911688" cy="1280891"/>
          </a:xfrm>
          <a:prstGeom prst="rect">
            <a:avLst/>
          </a:prstGeom>
        </p:spPr>
        <p:txBody>
          <a:bodyPr/>
          <a:lstStyle/>
          <a:p>
            <a:r>
              <a:t>Title Text</a:t>
            </a:r>
          </a:p>
        </p:txBody>
      </p:sp>
      <p:sp>
        <p:nvSpPr>
          <p:cNvPr id="142" name="Shape 1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9" name="Shape 1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56" name="Shape 156"/>
          <p:cNvSpPr>
            <a:spLocks noGrp="1"/>
          </p:cNvSpPr>
          <p:nvPr>
            <p:ph type="title"/>
          </p:nvPr>
        </p:nvSpPr>
        <p:spPr>
          <a:xfrm>
            <a:off x="2589211" y="446087"/>
            <a:ext cx="3505200" cy="976313"/>
          </a:xfrm>
          <a:prstGeom prst="rect">
            <a:avLst/>
          </a:prstGeom>
        </p:spPr>
        <p:txBody>
          <a:bodyPr anchor="b"/>
          <a:lstStyle>
            <a:lvl1pPr>
              <a:defRPr sz="2000"/>
            </a:lvl1pPr>
          </a:lstStyle>
          <a:p>
            <a:r>
              <a:t>Title Text</a:t>
            </a:r>
          </a:p>
        </p:txBody>
      </p:sp>
      <p:sp>
        <p:nvSpPr>
          <p:cNvPr id="157" name="Shape 157"/>
          <p:cNvSpPr>
            <a:spLocks noGrp="1"/>
          </p:cNvSpPr>
          <p:nvPr>
            <p:ph type="body" sz="half" idx="1"/>
          </p:nvPr>
        </p:nvSpPr>
        <p:spPr>
          <a:xfrm>
            <a:off x="6323012" y="446087"/>
            <a:ext cx="5181601" cy="5414964"/>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158" name="Shape 158"/>
          <p:cNvSpPr>
            <a:spLocks noGrp="1"/>
          </p:cNvSpPr>
          <p:nvPr>
            <p:ph type="body" sz="quarter" idx="13"/>
          </p:nvPr>
        </p:nvSpPr>
        <p:spPr>
          <a:xfrm>
            <a:off x="2589211" y="1598612"/>
            <a:ext cx="3505199" cy="4262437"/>
          </a:xfrm>
          <a:prstGeom prst="rect">
            <a:avLst/>
          </a:prstGeom>
        </p:spPr>
        <p:txBody>
          <a:bodyPr/>
          <a:lstStyle/>
          <a:p>
            <a:pPr marL="0" indent="0">
              <a:buClrTx/>
              <a:buSzTx/>
              <a:buFontTx/>
              <a:buNone/>
              <a:defRPr sz="1400"/>
            </a:pPr>
            <a:endParaRPr/>
          </a:p>
        </p:txBody>
      </p:sp>
      <p:sp>
        <p:nvSpPr>
          <p:cNvPr id="159" name="Shape 15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grpSp>
        <p:nvGrpSpPr>
          <p:cNvPr id="178" name="Group 178"/>
          <p:cNvGrpSpPr/>
          <p:nvPr/>
        </p:nvGrpSpPr>
        <p:grpSpPr>
          <a:xfrm>
            <a:off x="0" y="228600"/>
            <a:ext cx="2851518" cy="6638629"/>
            <a:chOff x="0" y="0"/>
            <a:chExt cx="2851516" cy="6638628"/>
          </a:xfrm>
        </p:grpSpPr>
        <p:sp>
          <p:nvSpPr>
            <p:cNvPr id="166" name="Shape 166"/>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67" name="Shape 167"/>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68" name="Shape 168"/>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69" name="Shape 169"/>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70" name="Shape 170"/>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71" name="Shape 171"/>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72" name="Shape 172"/>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73" name="Shape 173"/>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74" name="Shape 174"/>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75" name="Shape 175"/>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76" name="Shape 176"/>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77" name="Shape 177"/>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grpSp>
      <p:grpSp>
        <p:nvGrpSpPr>
          <p:cNvPr id="191" name="Group 191"/>
          <p:cNvGrpSpPr/>
          <p:nvPr/>
        </p:nvGrpSpPr>
        <p:grpSpPr>
          <a:xfrm>
            <a:off x="27221" y="156"/>
            <a:ext cx="2356674" cy="6853097"/>
            <a:chOff x="0" y="0"/>
            <a:chExt cx="2356673" cy="6853095"/>
          </a:xfrm>
        </p:grpSpPr>
        <p:sp>
          <p:nvSpPr>
            <p:cNvPr id="179" name="Shape 179"/>
            <p:cNvSpPr/>
            <p:nvPr/>
          </p:nvSpPr>
          <p:spPr>
            <a:xfrm>
              <a:off x="0" y="-1"/>
              <a:ext cx="494327"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0" name="Shape 180"/>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1" name="Shape 181"/>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2" name="Shape 182"/>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3" name="Shape 183"/>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4" name="Shape 184"/>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5" name="Shape 185"/>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6" name="Shape 186"/>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7" name="Shape 187"/>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8" name="Shape 188"/>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9" name="Shape 189"/>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90" name="Shape 190"/>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grpSp>
      <p:sp>
        <p:nvSpPr>
          <p:cNvPr id="192" name="Shape 192"/>
          <p:cNvSpPr/>
          <p:nvPr/>
        </p:nvSpPr>
        <p:spPr>
          <a:xfrm>
            <a:off x="-1" y="0"/>
            <a:ext cx="182882" cy="6858000"/>
          </a:xfrm>
          <a:prstGeom prst="rect">
            <a:avLst/>
          </a:prstGeom>
          <a:solidFill>
            <a:srgbClr val="2E5369"/>
          </a:solidFill>
          <a:ln w="12700">
            <a:miter lim="400000"/>
          </a:ln>
        </p:spPr>
        <p:txBody>
          <a:bodyPr lIns="45719" rIns="45719"/>
          <a:lstStyle/>
          <a:p>
            <a:endParaRPr/>
          </a:p>
        </p:txBody>
      </p:sp>
      <p:sp>
        <p:nvSpPr>
          <p:cNvPr id="193" name="Shape 193"/>
          <p:cNvSpPr>
            <a:spLocks noGrp="1"/>
          </p:cNvSpPr>
          <p:nvPr>
            <p:ph type="title"/>
          </p:nvPr>
        </p:nvSpPr>
        <p:spPr>
          <a:xfrm>
            <a:off x="2589213" y="4800600"/>
            <a:ext cx="8915401" cy="566738"/>
          </a:xfrm>
          <a:prstGeom prst="rect">
            <a:avLst/>
          </a:prstGeom>
        </p:spPr>
        <p:txBody>
          <a:bodyPr anchor="b"/>
          <a:lstStyle>
            <a:lvl1pPr>
              <a:defRPr sz="2400"/>
            </a:lvl1pPr>
          </a:lstStyle>
          <a:p>
            <a:r>
              <a:t>Title Text</a:t>
            </a:r>
          </a:p>
        </p:txBody>
      </p:sp>
      <p:sp>
        <p:nvSpPr>
          <p:cNvPr id="194" name="Shape 194"/>
          <p:cNvSpPr>
            <a:spLocks noGrp="1"/>
          </p:cNvSpPr>
          <p:nvPr>
            <p:ph type="pic" idx="13"/>
          </p:nvPr>
        </p:nvSpPr>
        <p:spPr>
          <a:xfrm>
            <a:off x="2589211" y="634965"/>
            <a:ext cx="8915401" cy="3854971"/>
          </a:xfrm>
          <a:prstGeom prst="rect">
            <a:avLst/>
          </a:prstGeom>
        </p:spPr>
        <p:txBody>
          <a:bodyPr lIns="91439" rIns="91439">
            <a:noAutofit/>
          </a:bodyPr>
          <a:lstStyle/>
          <a:p>
            <a:endParaRPr/>
          </a:p>
        </p:txBody>
      </p:sp>
      <p:sp>
        <p:nvSpPr>
          <p:cNvPr id="195" name="Shape 195"/>
          <p:cNvSpPr>
            <a:spLocks noGrp="1"/>
          </p:cNvSpPr>
          <p:nvPr>
            <p:ph type="body" sz="quarter" idx="1"/>
          </p:nvPr>
        </p:nvSpPr>
        <p:spPr>
          <a:xfrm>
            <a:off x="2589213" y="5367337"/>
            <a:ext cx="8915401" cy="493713"/>
          </a:xfrm>
          <a:prstGeom prst="rect">
            <a:avLst/>
          </a:prstGeom>
        </p:spPr>
        <p:txBody>
          <a:bodyPr/>
          <a:lstStyle>
            <a:lvl1pPr marL="0" indent="0">
              <a:buClrTx/>
              <a:buSzTx/>
              <a:buFontTx/>
              <a:buNone/>
              <a:defRPr sz="1200"/>
            </a:lvl1pPr>
            <a:lvl2pPr marL="0" indent="457200">
              <a:buClrTx/>
              <a:buSzTx/>
              <a:buFontTx/>
              <a:buNone/>
              <a:defRPr sz="1200"/>
            </a:lvl2pPr>
            <a:lvl3pPr marL="0" indent="914400">
              <a:buClrTx/>
              <a:buSzTx/>
              <a:buFontTx/>
              <a:buNone/>
              <a:defRPr sz="1200"/>
            </a:lvl3pPr>
            <a:lvl4pPr marL="0" indent="1371600">
              <a:buClrTx/>
              <a:buSzTx/>
              <a:buFontTx/>
              <a:buNone/>
              <a:defRPr sz="1200"/>
            </a:lvl4pPr>
            <a:lvl5pPr marL="0" indent="1828800">
              <a:buClrTx/>
              <a:buSzTx/>
              <a:buFontTx/>
              <a:buNone/>
              <a:defRPr sz="1200"/>
            </a:lvl5pPr>
          </a:lstStyle>
          <a:p>
            <a:r>
              <a:t>Body Level One</a:t>
            </a:r>
          </a:p>
          <a:p>
            <a:pPr lvl="1"/>
            <a:r>
              <a:t>Body Level Two</a:t>
            </a:r>
          </a:p>
          <a:p>
            <a:pPr lvl="2"/>
            <a:r>
              <a:t>Body Level Three</a:t>
            </a:r>
          </a:p>
          <a:p>
            <a:pPr lvl="3"/>
            <a:r>
              <a:t>Body Level Four</a:t>
            </a:r>
          </a:p>
          <a:p>
            <a:pPr lvl="4"/>
            <a:r>
              <a:t>Body Level Five</a:t>
            </a:r>
          </a:p>
        </p:txBody>
      </p:sp>
      <p:sp>
        <p:nvSpPr>
          <p:cNvPr id="196" name="Shape 196"/>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197" name="Shape 197"/>
          <p:cNvSpPr>
            <a:spLocks noGrp="1"/>
          </p:cNvSpPr>
          <p:nvPr>
            <p:ph type="sldNum" sz="quarter" idx="2"/>
          </p:nvPr>
        </p:nvSpPr>
        <p:spPr>
          <a:xfrm>
            <a:off x="925905" y="4967529"/>
            <a:ext cx="385675" cy="39624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C5DEE5"/>
            </a:gs>
          </a:gsLst>
          <a:lin ang="5400000" scaled="0"/>
        </a:gradFill>
        <a:effectLst/>
      </p:bgPr>
    </p:bg>
    <p:spTree>
      <p:nvGrpSpPr>
        <p:cNvPr id="1" name=""/>
        <p:cNvGrpSpPr/>
        <p:nvPr/>
      </p:nvGrpSpPr>
      <p:grpSpPr>
        <a:xfrm>
          <a:off x="0" y="0"/>
          <a:ext cx="0" cy="0"/>
          <a:chOff x="0" y="0"/>
          <a:chExt cx="0" cy="0"/>
        </a:xfrm>
      </p:grpSpPr>
      <p:grpSp>
        <p:nvGrpSpPr>
          <p:cNvPr id="14" name="Group 14"/>
          <p:cNvGrpSpPr/>
          <p:nvPr/>
        </p:nvGrpSpPr>
        <p:grpSpPr>
          <a:xfrm>
            <a:off x="0" y="228600"/>
            <a:ext cx="2851518" cy="6638629"/>
            <a:chOff x="0" y="0"/>
            <a:chExt cx="2851516" cy="6638628"/>
          </a:xfrm>
        </p:grpSpPr>
        <p:sp>
          <p:nvSpPr>
            <p:cNvPr id="2" name="Shape 2"/>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3" name="Shape 3"/>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4" name="Shape 4"/>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5" name="Shape 5"/>
            <p:cNvSpPr/>
            <p:nvPr/>
          </p:nvSpPr>
          <p:spPr>
            <a:xfrm>
              <a:off x="959824" y="6275199"/>
              <a:ext cx="171465" cy="363430"/>
            </a:xfrm>
            <a:custGeom>
              <a:avLst/>
              <a:gdLst/>
              <a:ahLst/>
              <a:cxnLst>
                <a:cxn ang="0">
                  <a:pos x="wd2" y="hd2"/>
                </a:cxn>
                <a:cxn ang="5400000">
                  <a:pos x="wd2" y="hd2"/>
                </a:cxn>
                <a:cxn ang="10800000">
                  <a:pos x="wd2" y="hd2"/>
                </a:cxn>
                <a:cxn ang="16200000">
                  <a:pos x="wd2" y="hd2"/>
                </a:cxn>
              </a:cxnLst>
              <a:rect l="0" t="0" r="r" b="b"/>
              <a:pathLst>
                <a:path w="21600" h="21600"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6" name="Shape 6"/>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7" name="Shape 7"/>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8" name="Shape 8"/>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9" name="Shape 9"/>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0" name="Shape 10"/>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1" name="Shape 11"/>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2" name="Shape 12"/>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sp>
          <p:nvSpPr>
            <p:cNvPr id="13" name="Shape 13"/>
            <p:cNvSpPr/>
            <p:nvPr/>
          </p:nvSpPr>
          <p:spPr>
            <a:xfrm>
              <a:off x="849863" y="6016138"/>
              <a:ext cx="238559" cy="622489"/>
            </a:xfrm>
            <a:custGeom>
              <a:avLst/>
              <a:gdLst/>
              <a:ahLst/>
              <a:cxnLst>
                <a:cxn ang="0">
                  <a:pos x="wd2" y="hd2"/>
                </a:cxn>
                <a:cxn ang="5400000">
                  <a:pos x="wd2" y="hd2"/>
                </a:cxn>
                <a:cxn ang="10800000">
                  <a:pos x="wd2" y="hd2"/>
                </a:cxn>
                <a:cxn ang="16200000">
                  <a:pos x="wd2" y="hd2"/>
                </a:cxn>
              </a:cxnLst>
              <a:rect l="0" t="0" r="r" b="b"/>
              <a:pathLst>
                <a:path w="21600" h="21600"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2E5369">
                <a:alpha val="20000"/>
              </a:srgbClr>
            </a:solidFill>
            <a:ln w="12700" cap="flat">
              <a:noFill/>
              <a:miter lim="400000"/>
            </a:ln>
            <a:effectLst/>
          </p:spPr>
          <p:txBody>
            <a:bodyPr wrap="square" lIns="45719" tIns="45719" rIns="45719" bIns="45719" numCol="1" anchor="t">
              <a:noAutofit/>
            </a:bodyPr>
            <a:lstStyle/>
            <a:p>
              <a:endParaRPr/>
            </a:p>
          </p:txBody>
        </p:sp>
      </p:grpSp>
      <p:grpSp>
        <p:nvGrpSpPr>
          <p:cNvPr id="27" name="Group 27"/>
          <p:cNvGrpSpPr/>
          <p:nvPr/>
        </p:nvGrpSpPr>
        <p:grpSpPr>
          <a:xfrm>
            <a:off x="27221" y="156"/>
            <a:ext cx="2356674" cy="6853097"/>
            <a:chOff x="0" y="0"/>
            <a:chExt cx="2356673" cy="6853095"/>
          </a:xfrm>
        </p:grpSpPr>
        <p:sp>
          <p:nvSpPr>
            <p:cNvPr id="15" name="Shape 15"/>
            <p:cNvSpPr/>
            <p:nvPr/>
          </p:nvSpPr>
          <p:spPr>
            <a:xfrm>
              <a:off x="0" y="-1"/>
              <a:ext cx="494327" cy="4401042"/>
            </a:xfrm>
            <a:custGeom>
              <a:avLst/>
              <a:gdLst/>
              <a:ahLst/>
              <a:cxnLst>
                <a:cxn ang="0">
                  <a:pos x="wd2" y="hd2"/>
                </a:cxn>
                <a:cxn ang="5400000">
                  <a:pos x="wd2" y="hd2"/>
                </a:cxn>
                <a:cxn ang="10800000">
                  <a:pos x="wd2" y="hd2"/>
                </a:cxn>
                <a:cxn ang="16200000">
                  <a:pos x="wd2" y="hd2"/>
                </a:cxn>
              </a:cxnLst>
              <a:rect l="0" t="0" r="r" b="b"/>
              <a:pathLst>
                <a:path w="21600" h="21600"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6" name="Shape 16"/>
            <p:cNvSpPr/>
            <p:nvPr/>
          </p:nvSpPr>
          <p:spPr>
            <a:xfrm>
              <a:off x="523067" y="4316317"/>
              <a:ext cx="423436" cy="1580697"/>
            </a:xfrm>
            <a:custGeom>
              <a:avLst/>
              <a:gdLst/>
              <a:ahLst/>
              <a:cxnLst>
                <a:cxn ang="0">
                  <a:pos x="wd2" y="hd2"/>
                </a:cxn>
                <a:cxn ang="5400000">
                  <a:pos x="wd2" y="hd2"/>
                </a:cxn>
                <a:cxn ang="10800000">
                  <a:pos x="wd2" y="hd2"/>
                </a:cxn>
                <a:cxn ang="16200000">
                  <a:pos x="wd2" y="hd2"/>
                </a:cxn>
              </a:cxnLst>
              <a:rect l="0" t="0" r="r" b="b"/>
              <a:pathLst>
                <a:path w="21600" h="21600"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7" name="Shape 17"/>
            <p:cNvSpPr/>
            <p:nvPr/>
          </p:nvSpPr>
          <p:spPr>
            <a:xfrm>
              <a:off x="979074" y="5862525"/>
              <a:ext cx="431100" cy="990571"/>
            </a:xfrm>
            <a:custGeom>
              <a:avLst/>
              <a:gdLst/>
              <a:ahLst/>
              <a:cxnLst>
                <a:cxn ang="0">
                  <a:pos x="wd2" y="hd2"/>
                </a:cxn>
                <a:cxn ang="5400000">
                  <a:pos x="wd2" y="hd2"/>
                </a:cxn>
                <a:cxn ang="10800000">
                  <a:pos x="wd2" y="hd2"/>
                </a:cxn>
                <a:cxn ang="16200000">
                  <a:pos x="wd2" y="hd2"/>
                </a:cxn>
              </a:cxnLst>
              <a:rect l="0" t="0" r="r" b="b"/>
              <a:pathLst>
                <a:path w="21600" h="21600"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8" name="Shape 18"/>
            <p:cNvSpPr/>
            <p:nvPr/>
          </p:nvSpPr>
          <p:spPr>
            <a:xfrm>
              <a:off x="494326" y="4364217"/>
              <a:ext cx="551808" cy="2235968"/>
            </a:xfrm>
            <a:custGeom>
              <a:avLst/>
              <a:gdLst/>
              <a:ahLst/>
              <a:cxnLst>
                <a:cxn ang="0">
                  <a:pos x="wd2" y="hd2"/>
                </a:cxn>
                <a:cxn ang="5400000">
                  <a:pos x="wd2" y="hd2"/>
                </a:cxn>
                <a:cxn ang="10800000">
                  <a:pos x="wd2" y="hd2"/>
                </a:cxn>
                <a:cxn ang="16200000">
                  <a:pos x="wd2" y="hd2"/>
                </a:cxn>
              </a:cxnLst>
              <a:rect l="0" t="0" r="r" b="b"/>
              <a:pathLst>
                <a:path w="21600" h="21600"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19" name="Shape 19"/>
            <p:cNvSpPr/>
            <p:nvPr/>
          </p:nvSpPr>
          <p:spPr>
            <a:xfrm>
              <a:off x="444311" y="1289045"/>
              <a:ext cx="170725" cy="3027273"/>
            </a:xfrm>
            <a:custGeom>
              <a:avLst/>
              <a:gdLst/>
              <a:ahLst/>
              <a:cxnLst>
                <a:cxn ang="0">
                  <a:pos x="wd2" y="hd2"/>
                </a:cxn>
                <a:cxn ang="5400000">
                  <a:pos x="wd2" y="hd2"/>
                </a:cxn>
                <a:cxn ang="10800000">
                  <a:pos x="wd2" y="hd2"/>
                </a:cxn>
                <a:cxn ang="16200000">
                  <a:pos x="wd2" y="hd2"/>
                </a:cxn>
              </a:cxnLst>
              <a:rect l="0" t="0" r="r" b="b"/>
              <a:pathLst>
                <a:path w="21150" h="21600"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0" name="Shape 20"/>
            <p:cNvSpPr/>
            <p:nvPr/>
          </p:nvSpPr>
          <p:spPr>
            <a:xfrm>
              <a:off x="1084453" y="6571443"/>
              <a:ext cx="134120" cy="281653"/>
            </a:xfrm>
            <a:custGeom>
              <a:avLst/>
              <a:gdLst/>
              <a:ahLst/>
              <a:cxnLst>
                <a:cxn ang="0">
                  <a:pos x="wd2" y="hd2"/>
                </a:cxn>
                <a:cxn ang="5400000">
                  <a:pos x="wd2" y="hd2"/>
                </a:cxn>
                <a:cxn ang="10800000">
                  <a:pos x="wd2" y="hd2"/>
                </a:cxn>
                <a:cxn ang="16200000">
                  <a:pos x="wd2" y="hd2"/>
                </a:cxn>
              </a:cxnLst>
              <a:rect l="0" t="0" r="r" b="b"/>
              <a:pathLst>
                <a:path w="21600" h="21600"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1" name="Shape 21"/>
            <p:cNvSpPr/>
            <p:nvPr/>
          </p:nvSpPr>
          <p:spPr>
            <a:xfrm>
              <a:off x="475166" y="4107474"/>
              <a:ext cx="82390" cy="511572"/>
            </a:xfrm>
            <a:custGeom>
              <a:avLst/>
              <a:gdLst/>
              <a:ahLst/>
              <a:cxnLst>
                <a:cxn ang="0">
                  <a:pos x="wd2" y="hd2"/>
                </a:cxn>
                <a:cxn ang="5400000">
                  <a:pos x="wd2" y="hd2"/>
                </a:cxn>
                <a:cxn ang="10800000">
                  <a:pos x="wd2" y="hd2"/>
                </a:cxn>
                <a:cxn ang="16200000">
                  <a:pos x="wd2" y="hd2"/>
                </a:cxn>
              </a:cxnLst>
              <a:rect l="0" t="0" r="r" b="b"/>
              <a:pathLst>
                <a:path w="21600" h="21600"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2" name="Shape 22"/>
            <p:cNvSpPr/>
            <p:nvPr/>
          </p:nvSpPr>
          <p:spPr>
            <a:xfrm>
              <a:off x="946501" y="3145644"/>
              <a:ext cx="1410173" cy="2716882"/>
            </a:xfrm>
            <a:custGeom>
              <a:avLst/>
              <a:gdLst/>
              <a:ahLst/>
              <a:cxnLst>
                <a:cxn ang="0">
                  <a:pos x="wd2" y="hd2"/>
                </a:cxn>
                <a:cxn ang="5400000">
                  <a:pos x="wd2" y="hd2"/>
                </a:cxn>
                <a:cxn ang="10800000">
                  <a:pos x="wd2" y="hd2"/>
                </a:cxn>
                <a:cxn ang="16200000">
                  <a:pos x="wd2" y="hd2"/>
                </a:cxn>
              </a:cxnLst>
              <a:rect l="0" t="0" r="r" b="b"/>
              <a:pathLst>
                <a:path w="21600" h="21600"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3" name="Shape 23"/>
            <p:cNvSpPr/>
            <p:nvPr/>
          </p:nvSpPr>
          <p:spPr>
            <a:xfrm>
              <a:off x="1046133" y="6600183"/>
              <a:ext cx="120709" cy="2529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4" name="Shape 24"/>
            <p:cNvSpPr/>
            <p:nvPr/>
          </p:nvSpPr>
          <p:spPr>
            <a:xfrm>
              <a:off x="946501" y="5897013"/>
              <a:ext cx="137953" cy="6744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5" name="Shape 25"/>
            <p:cNvSpPr/>
            <p:nvPr/>
          </p:nvSpPr>
          <p:spPr>
            <a:xfrm>
              <a:off x="946501" y="5772473"/>
              <a:ext cx="38321" cy="228005"/>
            </a:xfrm>
            <a:custGeom>
              <a:avLst/>
              <a:gdLst/>
              <a:ahLst/>
              <a:cxnLst>
                <a:cxn ang="0">
                  <a:pos x="wd2" y="hd2"/>
                </a:cxn>
                <a:cxn ang="5400000">
                  <a:pos x="wd2" y="hd2"/>
                </a:cxn>
                <a:cxn ang="10800000">
                  <a:pos x="wd2" y="hd2"/>
                </a:cxn>
                <a:cxn ang="16200000">
                  <a:pos x="wd2" y="hd2"/>
                </a:cxn>
              </a:cxnLst>
              <a:rect l="0" t="0" r="r" b="b"/>
              <a:pathLst>
                <a:path w="21600" h="21600"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sp>
          <p:nvSpPr>
            <p:cNvPr id="26" name="Shape 26"/>
            <p:cNvSpPr/>
            <p:nvPr/>
          </p:nvSpPr>
          <p:spPr>
            <a:xfrm>
              <a:off x="979074" y="6322364"/>
              <a:ext cx="210760" cy="530732"/>
            </a:xfrm>
            <a:custGeom>
              <a:avLst/>
              <a:gdLst/>
              <a:ahLst/>
              <a:cxnLst>
                <a:cxn ang="0">
                  <a:pos x="wd2" y="hd2"/>
                </a:cxn>
                <a:cxn ang="5400000">
                  <a:pos x="wd2" y="hd2"/>
                </a:cxn>
                <a:cxn ang="10800000">
                  <a:pos x="wd2" y="hd2"/>
                </a:cxn>
                <a:cxn ang="16200000">
                  <a:pos x="wd2" y="hd2"/>
                </a:cxn>
              </a:cxnLst>
              <a:rect l="0" t="0" r="r" b="b"/>
              <a:pathLst>
                <a:path w="21600" h="21600"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2E5369"/>
            </a:solidFill>
            <a:ln w="12700" cap="flat">
              <a:noFill/>
              <a:miter lim="400000"/>
            </a:ln>
            <a:effectLst/>
          </p:spPr>
          <p:txBody>
            <a:bodyPr wrap="square" lIns="45719" tIns="45719" rIns="45719" bIns="45719" numCol="1" anchor="t">
              <a:noAutofit/>
            </a:bodyPr>
            <a:lstStyle/>
            <a:p>
              <a:endParaRPr/>
            </a:p>
          </p:txBody>
        </p:sp>
      </p:grpSp>
      <p:sp>
        <p:nvSpPr>
          <p:cNvPr id="28" name="Shape 28"/>
          <p:cNvSpPr/>
          <p:nvPr/>
        </p:nvSpPr>
        <p:spPr>
          <a:xfrm>
            <a:off x="-1" y="0"/>
            <a:ext cx="182882" cy="6858000"/>
          </a:xfrm>
          <a:prstGeom prst="rect">
            <a:avLst/>
          </a:prstGeom>
          <a:solidFill>
            <a:srgbClr val="2E5369"/>
          </a:solidFill>
          <a:ln w="12700">
            <a:miter lim="400000"/>
          </a:ln>
        </p:spPr>
        <p:txBody>
          <a:bodyPr lIns="45719" rIns="45719"/>
          <a:lstStyle/>
          <a:p>
            <a:endParaRPr/>
          </a:p>
        </p:txBody>
      </p:sp>
      <p:sp>
        <p:nvSpPr>
          <p:cNvPr id="29" name="Shape 29"/>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chemeClr val="accent1"/>
          </a:solidFill>
          <a:ln w="12700">
            <a:miter lim="400000"/>
          </a:ln>
        </p:spPr>
        <p:txBody>
          <a:bodyPr lIns="45719" rIns="45719"/>
          <a:lstStyle/>
          <a:p>
            <a:endParaRPr/>
          </a:p>
        </p:txBody>
      </p:sp>
      <p:sp>
        <p:nvSpPr>
          <p:cNvPr id="30" name="Shape 30"/>
          <p:cNvSpPr>
            <a:spLocks noGrp="1"/>
          </p:cNvSpPr>
          <p:nvPr>
            <p:ph type="title"/>
          </p:nvPr>
        </p:nvSpPr>
        <p:spPr>
          <a:xfrm>
            <a:off x="609600" y="274637"/>
            <a:ext cx="10972800" cy="13255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Title Text</a:t>
            </a:r>
          </a:p>
        </p:txBody>
      </p:sp>
      <p:sp>
        <p:nvSpPr>
          <p:cNvPr id="31" name="Shape 31"/>
          <p:cNvSpPr>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xfrm>
            <a:off x="925905" y="772224"/>
            <a:ext cx="385675" cy="396241"/>
          </a:xfrm>
          <a:prstGeom prst="rect">
            <a:avLst/>
          </a:prstGeom>
          <a:ln w="12700">
            <a:miter lim="400000"/>
          </a:ln>
        </p:spPr>
        <p:txBody>
          <a:bodyPr wrap="none" lIns="45719" rIns="45719" anchor="ctr">
            <a:spAutoFit/>
          </a:bodyPr>
          <a:lstStyle>
            <a:lvl1pPr algn="r">
              <a:defRPr sz="2000">
                <a:solidFill>
                  <a:srgbClr val="FE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rgbClr val="178DBB"/>
          </a:solidFill>
          <a:uFillTx/>
          <a:latin typeface="+mj-lt"/>
          <a:ea typeface="+mj-ea"/>
          <a:cs typeface="+mj-cs"/>
          <a:sym typeface="Century Gothic"/>
        </a:defRPr>
      </a:lvl1pPr>
      <a:lvl2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rgbClr val="178DBB"/>
          </a:solidFill>
          <a:uFillTx/>
          <a:latin typeface="+mj-lt"/>
          <a:ea typeface="+mj-ea"/>
          <a:cs typeface="+mj-cs"/>
          <a:sym typeface="Century Gothic"/>
        </a:defRPr>
      </a:lvl2pPr>
      <a:lvl3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rgbClr val="178DBB"/>
          </a:solidFill>
          <a:uFillTx/>
          <a:latin typeface="+mj-lt"/>
          <a:ea typeface="+mj-ea"/>
          <a:cs typeface="+mj-cs"/>
          <a:sym typeface="Century Gothic"/>
        </a:defRPr>
      </a:lvl3pPr>
      <a:lvl4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rgbClr val="178DBB"/>
          </a:solidFill>
          <a:uFillTx/>
          <a:latin typeface="+mj-lt"/>
          <a:ea typeface="+mj-ea"/>
          <a:cs typeface="+mj-cs"/>
          <a:sym typeface="Century Gothic"/>
        </a:defRPr>
      </a:lvl4pPr>
      <a:lvl5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rgbClr val="178DBB"/>
          </a:solidFill>
          <a:uFillTx/>
          <a:latin typeface="+mj-lt"/>
          <a:ea typeface="+mj-ea"/>
          <a:cs typeface="+mj-cs"/>
          <a:sym typeface="Century Gothic"/>
        </a:defRPr>
      </a:lvl5pPr>
      <a:lvl6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rgbClr val="178DBB"/>
          </a:solidFill>
          <a:uFillTx/>
          <a:latin typeface="+mj-lt"/>
          <a:ea typeface="+mj-ea"/>
          <a:cs typeface="+mj-cs"/>
          <a:sym typeface="Century Gothic"/>
        </a:defRPr>
      </a:lvl6pPr>
      <a:lvl7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rgbClr val="178DBB"/>
          </a:solidFill>
          <a:uFillTx/>
          <a:latin typeface="+mj-lt"/>
          <a:ea typeface="+mj-ea"/>
          <a:cs typeface="+mj-cs"/>
          <a:sym typeface="Century Gothic"/>
        </a:defRPr>
      </a:lvl7pPr>
      <a:lvl8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rgbClr val="178DBB"/>
          </a:solidFill>
          <a:uFillTx/>
          <a:latin typeface="+mj-lt"/>
          <a:ea typeface="+mj-ea"/>
          <a:cs typeface="+mj-cs"/>
          <a:sym typeface="Century Gothic"/>
        </a:defRPr>
      </a:lvl8pPr>
      <a:lvl9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rgbClr val="178DBB"/>
          </a:solidFill>
          <a:uFillTx/>
          <a:latin typeface="+mj-lt"/>
          <a:ea typeface="+mj-ea"/>
          <a:cs typeface="+mj-cs"/>
          <a:sym typeface="Century Gothic"/>
        </a:defRPr>
      </a:lvl9pPr>
    </p:titleStyle>
    <p:bodyStyle>
      <a:lvl1pPr marL="342900" marR="0" indent="-342900" algn="l" defTabSz="457200" rtl="0" latinLnBrk="0">
        <a:lnSpc>
          <a:spcPct val="100000"/>
        </a:lnSpc>
        <a:spcBef>
          <a:spcPts val="1000"/>
        </a:spcBef>
        <a:spcAft>
          <a:spcPts val="0"/>
        </a:spcAft>
        <a:buClr>
          <a:schemeClr val="accent1"/>
        </a:buClr>
        <a:buSzPct val="100000"/>
        <a:buFont typeface="Wingdings 3"/>
        <a:buChar char="•"/>
        <a:tabLst/>
        <a:defRPr sz="1800" b="0" i="0" u="none" strike="noStrike" cap="none" spc="0" baseline="0">
          <a:ln>
            <a:noFill/>
          </a:ln>
          <a:solidFill>
            <a:srgbClr val="404040"/>
          </a:solidFill>
          <a:uFillTx/>
          <a:latin typeface="+mj-lt"/>
          <a:ea typeface="+mj-ea"/>
          <a:cs typeface="+mj-cs"/>
          <a:sym typeface="Century Gothic"/>
        </a:defRPr>
      </a:lvl1pPr>
      <a:lvl2pPr marL="778668" marR="0" indent="-321468" algn="l" defTabSz="457200" rtl="0" latinLnBrk="0">
        <a:lnSpc>
          <a:spcPct val="100000"/>
        </a:lnSpc>
        <a:spcBef>
          <a:spcPts val="1000"/>
        </a:spcBef>
        <a:spcAft>
          <a:spcPts val="0"/>
        </a:spcAft>
        <a:buClr>
          <a:schemeClr val="accent1"/>
        </a:buClr>
        <a:buSzPct val="100000"/>
        <a:buFont typeface="Wingdings 3"/>
        <a:buChar char="•"/>
        <a:tabLst/>
        <a:defRPr sz="1800" b="0" i="0" u="none" strike="noStrike" cap="none" spc="0" baseline="0">
          <a:ln>
            <a:noFill/>
          </a:ln>
          <a:solidFill>
            <a:srgbClr val="404040"/>
          </a:solidFill>
          <a:uFillTx/>
          <a:latin typeface="+mj-lt"/>
          <a:ea typeface="+mj-ea"/>
          <a:cs typeface="+mj-cs"/>
          <a:sym typeface="Century Gothic"/>
        </a:defRPr>
      </a:lvl2pPr>
      <a:lvl3pPr marL="1208314" marR="0" indent="-293914" algn="l" defTabSz="457200" rtl="0" latinLnBrk="0">
        <a:lnSpc>
          <a:spcPct val="100000"/>
        </a:lnSpc>
        <a:spcBef>
          <a:spcPts val="1000"/>
        </a:spcBef>
        <a:spcAft>
          <a:spcPts val="0"/>
        </a:spcAft>
        <a:buClr>
          <a:schemeClr val="accent1"/>
        </a:buClr>
        <a:buSzPct val="100000"/>
        <a:buFont typeface="Wingdings 3"/>
        <a:buChar char="•"/>
        <a:tabLst/>
        <a:defRPr sz="1800" b="0" i="0" u="none" strike="noStrike" cap="none" spc="0" baseline="0">
          <a:ln>
            <a:noFill/>
          </a:ln>
          <a:solidFill>
            <a:srgbClr val="404040"/>
          </a:solidFill>
          <a:uFillTx/>
          <a:latin typeface="+mj-lt"/>
          <a:ea typeface="+mj-ea"/>
          <a:cs typeface="+mj-cs"/>
          <a:sym typeface="Century Gothic"/>
        </a:defRPr>
      </a:lvl3pPr>
      <a:lvl4pPr marL="1714500" marR="0" indent="-342900" algn="l" defTabSz="457200" rtl="0" latinLnBrk="0">
        <a:lnSpc>
          <a:spcPct val="100000"/>
        </a:lnSpc>
        <a:spcBef>
          <a:spcPts val="1000"/>
        </a:spcBef>
        <a:spcAft>
          <a:spcPts val="0"/>
        </a:spcAft>
        <a:buClr>
          <a:schemeClr val="accent1"/>
        </a:buClr>
        <a:buSzPct val="100000"/>
        <a:buFont typeface="Wingdings 3"/>
        <a:buChar char="•"/>
        <a:tabLst/>
        <a:defRPr sz="1800" b="0" i="0" u="none" strike="noStrike" cap="none" spc="0" baseline="0">
          <a:ln>
            <a:noFill/>
          </a:ln>
          <a:solidFill>
            <a:srgbClr val="404040"/>
          </a:solidFill>
          <a:uFillTx/>
          <a:latin typeface="+mj-lt"/>
          <a:ea typeface="+mj-ea"/>
          <a:cs typeface="+mj-cs"/>
          <a:sym typeface="Century Gothic"/>
        </a:defRPr>
      </a:lvl4pPr>
      <a:lvl5pPr marL="2171700" marR="0" indent="-342900" algn="l" defTabSz="457200" rtl="0" latinLnBrk="0">
        <a:lnSpc>
          <a:spcPct val="100000"/>
        </a:lnSpc>
        <a:spcBef>
          <a:spcPts val="1000"/>
        </a:spcBef>
        <a:spcAft>
          <a:spcPts val="0"/>
        </a:spcAft>
        <a:buClr>
          <a:schemeClr val="accent1"/>
        </a:buClr>
        <a:buSzPct val="100000"/>
        <a:buFont typeface="Wingdings 3"/>
        <a:buChar char="•"/>
        <a:tabLst/>
        <a:defRPr sz="1800" b="0" i="0" u="none" strike="noStrike" cap="none" spc="0" baseline="0">
          <a:ln>
            <a:noFill/>
          </a:ln>
          <a:solidFill>
            <a:srgbClr val="404040"/>
          </a:solidFill>
          <a:uFillTx/>
          <a:latin typeface="+mj-lt"/>
          <a:ea typeface="+mj-ea"/>
          <a:cs typeface="+mj-cs"/>
          <a:sym typeface="Century Gothic"/>
        </a:defRPr>
      </a:lvl5pPr>
      <a:lvl6pPr marL="2628900" marR="0" indent="-342900" algn="l" defTabSz="457200" rtl="0" latinLnBrk="0">
        <a:lnSpc>
          <a:spcPct val="100000"/>
        </a:lnSpc>
        <a:spcBef>
          <a:spcPts val="1000"/>
        </a:spcBef>
        <a:spcAft>
          <a:spcPts val="0"/>
        </a:spcAft>
        <a:buClr>
          <a:schemeClr val="accent1"/>
        </a:buClr>
        <a:buSzPct val="100000"/>
        <a:buFont typeface="Wingdings 3"/>
        <a:buChar char="•"/>
        <a:tabLst/>
        <a:defRPr sz="1800" b="0" i="0" u="none" strike="noStrike" cap="none" spc="0" baseline="0">
          <a:ln>
            <a:noFill/>
          </a:ln>
          <a:solidFill>
            <a:srgbClr val="404040"/>
          </a:solidFill>
          <a:uFillTx/>
          <a:latin typeface="+mj-lt"/>
          <a:ea typeface="+mj-ea"/>
          <a:cs typeface="+mj-cs"/>
          <a:sym typeface="Century Gothic"/>
        </a:defRPr>
      </a:lvl6pPr>
      <a:lvl7pPr marL="3086100" marR="0" indent="-342900" algn="l" defTabSz="457200" rtl="0" latinLnBrk="0">
        <a:lnSpc>
          <a:spcPct val="100000"/>
        </a:lnSpc>
        <a:spcBef>
          <a:spcPts val="1000"/>
        </a:spcBef>
        <a:spcAft>
          <a:spcPts val="0"/>
        </a:spcAft>
        <a:buClr>
          <a:schemeClr val="accent1"/>
        </a:buClr>
        <a:buSzPct val="100000"/>
        <a:buFont typeface="Wingdings 3"/>
        <a:buChar char="•"/>
        <a:tabLst/>
        <a:defRPr sz="1800" b="0" i="0" u="none" strike="noStrike" cap="none" spc="0" baseline="0">
          <a:ln>
            <a:noFill/>
          </a:ln>
          <a:solidFill>
            <a:srgbClr val="404040"/>
          </a:solidFill>
          <a:uFillTx/>
          <a:latin typeface="+mj-lt"/>
          <a:ea typeface="+mj-ea"/>
          <a:cs typeface="+mj-cs"/>
          <a:sym typeface="Century Gothic"/>
        </a:defRPr>
      </a:lvl7pPr>
      <a:lvl8pPr marL="3543300" marR="0" indent="-342900" algn="l" defTabSz="457200" rtl="0" latinLnBrk="0">
        <a:lnSpc>
          <a:spcPct val="100000"/>
        </a:lnSpc>
        <a:spcBef>
          <a:spcPts val="1000"/>
        </a:spcBef>
        <a:spcAft>
          <a:spcPts val="0"/>
        </a:spcAft>
        <a:buClr>
          <a:schemeClr val="accent1"/>
        </a:buClr>
        <a:buSzPct val="100000"/>
        <a:buFont typeface="Wingdings 3"/>
        <a:buChar char="•"/>
        <a:tabLst/>
        <a:defRPr sz="1800" b="0" i="0" u="none" strike="noStrike" cap="none" spc="0" baseline="0">
          <a:ln>
            <a:noFill/>
          </a:ln>
          <a:solidFill>
            <a:srgbClr val="404040"/>
          </a:solidFill>
          <a:uFillTx/>
          <a:latin typeface="+mj-lt"/>
          <a:ea typeface="+mj-ea"/>
          <a:cs typeface="+mj-cs"/>
          <a:sym typeface="Century Gothic"/>
        </a:defRPr>
      </a:lvl8pPr>
      <a:lvl9pPr marL="4000500" marR="0" indent="-342900" algn="l" defTabSz="457200" rtl="0" latinLnBrk="0">
        <a:lnSpc>
          <a:spcPct val="100000"/>
        </a:lnSpc>
        <a:spcBef>
          <a:spcPts val="1000"/>
        </a:spcBef>
        <a:spcAft>
          <a:spcPts val="0"/>
        </a:spcAft>
        <a:buClr>
          <a:schemeClr val="accent1"/>
        </a:buClr>
        <a:buSzPct val="100000"/>
        <a:buFont typeface="Wingdings 3"/>
        <a:buChar char="•"/>
        <a:tabLst/>
        <a:defRPr sz="1800" b="0" i="0" u="none" strike="noStrike" cap="none" spc="0" baseline="0">
          <a:ln>
            <a:noFill/>
          </a:ln>
          <a:solidFill>
            <a:srgbClr val="404040"/>
          </a:solidFill>
          <a:uFillTx/>
          <a:latin typeface="+mj-lt"/>
          <a:ea typeface="+mj-ea"/>
          <a:cs typeface="+mj-cs"/>
          <a:sym typeface="Century Gothic"/>
        </a:defRPr>
      </a:lvl9pPr>
    </p:bodyStyle>
    <p:otherStyle>
      <a:lvl1pPr marL="0" marR="0" indent="0" algn="r" defTabSz="4572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Century Gothic"/>
        </a:defRPr>
      </a:lvl1pPr>
      <a:lvl2pPr marL="0" marR="0" indent="457200" algn="r" defTabSz="4572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Century Gothic"/>
        </a:defRPr>
      </a:lvl2pPr>
      <a:lvl3pPr marL="0" marR="0" indent="914400" algn="r" defTabSz="4572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Century Gothic"/>
        </a:defRPr>
      </a:lvl3pPr>
      <a:lvl4pPr marL="0" marR="0" indent="1371600" algn="r" defTabSz="4572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Century Gothic"/>
        </a:defRPr>
      </a:lvl4pPr>
      <a:lvl5pPr marL="0" marR="0" indent="1828800" algn="r" defTabSz="4572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Century Gothic"/>
        </a:defRPr>
      </a:lvl5pPr>
      <a:lvl6pPr marL="0" marR="0" indent="2286000" algn="r" defTabSz="4572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Century Gothic"/>
        </a:defRPr>
      </a:lvl6pPr>
      <a:lvl7pPr marL="0" marR="0" indent="2743200" algn="r" defTabSz="4572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Century Gothic"/>
        </a:defRPr>
      </a:lvl7pPr>
      <a:lvl8pPr marL="0" marR="0" indent="3200400" algn="r" defTabSz="4572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Century Gothic"/>
        </a:defRPr>
      </a:lvl8pPr>
      <a:lvl9pPr marL="0" marR="0" indent="3657600" algn="r" defTabSz="4572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Century Gothic"/>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 name="Shape 416"/>
          <p:cNvSpPr>
            <a:spLocks noGrp="1"/>
          </p:cNvSpPr>
          <p:nvPr>
            <p:ph type="ctrTitle"/>
          </p:nvPr>
        </p:nvSpPr>
        <p:spPr>
          <a:xfrm>
            <a:off x="2589212" y="2514600"/>
            <a:ext cx="8915401" cy="2262782"/>
          </a:xfrm>
          <a:prstGeom prst="rect">
            <a:avLst/>
          </a:prstGeom>
        </p:spPr>
        <p:txBody>
          <a:bodyPr/>
          <a:lstStyle/>
          <a:p>
            <a:r>
              <a:t>International Student Meeting</a:t>
            </a:r>
          </a:p>
        </p:txBody>
      </p:sp>
      <p:sp>
        <p:nvSpPr>
          <p:cNvPr id="417" name="Shape 417"/>
          <p:cNvSpPr>
            <a:spLocks noGrp="1"/>
          </p:cNvSpPr>
          <p:nvPr>
            <p:ph type="subTitle" sz="quarter" idx="1"/>
          </p:nvPr>
        </p:nvSpPr>
        <p:spPr>
          <a:xfrm>
            <a:off x="2589212" y="4777378"/>
            <a:ext cx="8915401" cy="1126284"/>
          </a:xfrm>
          <a:prstGeom prst="rect">
            <a:avLst/>
          </a:prstGeom>
        </p:spPr>
        <p:txBody>
          <a:bodyPr/>
          <a:lstStyle/>
          <a:p>
            <a:r>
              <a:t>9/6/2017</a:t>
            </a:r>
          </a:p>
          <a:p>
            <a:r>
              <a:t>Penn State Actuarial Science Club</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Shape 440"/>
          <p:cNvSpPr>
            <a:spLocks noGrp="1"/>
          </p:cNvSpPr>
          <p:nvPr>
            <p:ph type="title"/>
          </p:nvPr>
        </p:nvSpPr>
        <p:spPr>
          <a:prstGeom prst="rect">
            <a:avLst/>
          </a:prstGeom>
        </p:spPr>
        <p:txBody>
          <a:bodyPr/>
          <a:lstStyle/>
          <a:p>
            <a:r>
              <a:t>Extracurricular </a:t>
            </a:r>
          </a:p>
        </p:txBody>
      </p:sp>
      <p:sp>
        <p:nvSpPr>
          <p:cNvPr id="441" name="Shape 441"/>
          <p:cNvSpPr>
            <a:spLocks noGrp="1"/>
          </p:cNvSpPr>
          <p:nvPr>
            <p:ph type="body" idx="1"/>
          </p:nvPr>
        </p:nvSpPr>
        <p:spPr>
          <a:prstGeom prst="rect">
            <a:avLst/>
          </a:prstGeom>
        </p:spPr>
        <p:txBody>
          <a:bodyPr/>
          <a:lstStyle/>
          <a:p>
            <a:r>
              <a:t>Never too late to start </a:t>
            </a:r>
          </a:p>
          <a:p>
            <a:pPr marL="742950" lvl="1" indent="-285750">
              <a:defRPr sz="1600"/>
            </a:pPr>
            <a:r>
              <a:t>PSU resources: Clubs / Community Services</a:t>
            </a:r>
          </a:p>
          <a:p>
            <a:r>
              <a:t>Get connected with other students</a:t>
            </a:r>
          </a:p>
          <a:p>
            <a:pPr marL="742950" lvl="1" indent="-285750">
              <a:defRPr sz="1600"/>
            </a:pPr>
            <a:r>
              <a:t>Join Actuarial Science club events!</a:t>
            </a:r>
          </a:p>
          <a:p>
            <a:r>
              <a:t>Be confident and find your passion</a:t>
            </a:r>
          </a:p>
          <a:p>
            <a:pPr marL="742950" lvl="1" indent="-285750">
              <a:defRPr sz="1600"/>
            </a:pPr>
            <a:r>
              <a:t>Leadership roles (but not as purpose)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 name="Shape 443"/>
          <p:cNvSpPr>
            <a:spLocks noGrp="1"/>
          </p:cNvSpPr>
          <p:nvPr>
            <p:ph type="title"/>
          </p:nvPr>
        </p:nvSpPr>
        <p:spPr>
          <a:prstGeom prst="rect">
            <a:avLst/>
          </a:prstGeom>
        </p:spPr>
        <p:txBody>
          <a:bodyPr/>
          <a:lstStyle/>
          <a:p>
            <a:r>
              <a:t>Skills</a:t>
            </a:r>
          </a:p>
        </p:txBody>
      </p:sp>
      <p:sp>
        <p:nvSpPr>
          <p:cNvPr id="444" name="Shape 444"/>
          <p:cNvSpPr>
            <a:spLocks noGrp="1"/>
          </p:cNvSpPr>
          <p:nvPr>
            <p:ph type="body" idx="1"/>
          </p:nvPr>
        </p:nvSpPr>
        <p:spPr>
          <a:prstGeom prst="rect">
            <a:avLst/>
          </a:prstGeom>
        </p:spPr>
        <p:txBody>
          <a:bodyPr/>
          <a:lstStyle/>
          <a:p>
            <a:pPr>
              <a:defRPr u="sng"/>
            </a:pPr>
            <a:r>
              <a:t>Communication skills</a:t>
            </a:r>
          </a:p>
          <a:p>
            <a:pPr marL="742950" lvl="1" indent="-285750">
              <a:defRPr sz="1600"/>
            </a:pPr>
            <a:r>
              <a:t>Interviews, emails, daily conversations</a:t>
            </a:r>
          </a:p>
          <a:p>
            <a:r>
              <a:t>Software</a:t>
            </a:r>
          </a:p>
          <a:p>
            <a:pPr marL="742950" lvl="1" indent="-285750">
              <a:defRPr sz="1600"/>
            </a:pPr>
            <a:r>
              <a:t>Excel</a:t>
            </a:r>
          </a:p>
          <a:p>
            <a:pPr marL="742950" lvl="1" indent="-285750">
              <a:defRPr sz="1600"/>
            </a:pPr>
            <a:r>
              <a:t>VBA</a:t>
            </a:r>
          </a:p>
          <a:p>
            <a:pPr marL="742950" lvl="1" indent="-285750">
              <a:defRPr sz="1600"/>
            </a:pPr>
            <a:r>
              <a:t>SAS</a:t>
            </a:r>
          </a:p>
          <a:p>
            <a:pPr marL="742950" lvl="1" indent="-285750">
              <a:defRPr sz="1600"/>
            </a:pPr>
            <a:r>
              <a:t>R</a:t>
            </a:r>
          </a:p>
          <a:p>
            <a:pPr marL="742950" lvl="1" indent="-285750">
              <a:defRPr sz="1600"/>
            </a:pPr>
            <a:r>
              <a:t>SQL</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Shape 448"/>
          <p:cNvSpPr>
            <a:spLocks noGrp="1"/>
          </p:cNvSpPr>
          <p:nvPr>
            <p:ph type="title"/>
          </p:nvPr>
        </p:nvSpPr>
        <p:spPr>
          <a:prstGeom prst="rect">
            <a:avLst/>
          </a:prstGeom>
        </p:spPr>
        <p:txBody>
          <a:bodyPr/>
          <a:lstStyle/>
          <a:p>
            <a:r>
              <a:t>Graduate School</a:t>
            </a:r>
          </a:p>
        </p:txBody>
      </p:sp>
      <p:sp>
        <p:nvSpPr>
          <p:cNvPr id="449" name="Shape 449"/>
          <p:cNvSpPr>
            <a:spLocks noGrp="1"/>
          </p:cNvSpPr>
          <p:nvPr>
            <p:ph type="body" idx="1"/>
          </p:nvPr>
        </p:nvSpPr>
        <p:spPr>
          <a:prstGeom prst="rect">
            <a:avLst/>
          </a:prstGeom>
        </p:spPr>
        <p:txBody>
          <a:bodyPr/>
          <a:lstStyle/>
          <a:p>
            <a:r>
              <a:t>Why is it a good option?</a:t>
            </a:r>
          </a:p>
          <a:p>
            <a:r>
              <a:t>How to prepare for the application?</a:t>
            </a:r>
          </a:p>
          <a:p>
            <a:pPr marL="742950" lvl="1" indent="-285750">
              <a:defRPr sz="1600"/>
            </a:pPr>
            <a:r>
              <a:t>GPA</a:t>
            </a:r>
          </a:p>
          <a:p>
            <a:pPr marL="742950" lvl="1" indent="-285750">
              <a:defRPr sz="1600"/>
            </a:pPr>
            <a:r>
              <a:t>Recommendation letter</a:t>
            </a:r>
          </a:p>
          <a:p>
            <a:pPr marL="742950" lvl="1" indent="-285750">
              <a:defRPr sz="1600"/>
            </a:pPr>
            <a:r>
              <a:t>Activities </a:t>
            </a:r>
          </a:p>
          <a:p>
            <a:pPr marL="742950" lvl="1" indent="-285750">
              <a:defRPr sz="1600"/>
            </a:pPr>
            <a:r>
              <a:t>Interviews</a:t>
            </a:r>
          </a:p>
          <a:p>
            <a:pPr marL="742950" lvl="1" indent="-285750">
              <a:defRPr sz="1600"/>
            </a:pPr>
            <a:r>
              <a:t>Standard test</a:t>
            </a:r>
          </a:p>
          <a:p>
            <a:r>
              <a:t>Penn State Masters in Applied Statistics Program (M.A.S)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Shape 451"/>
          <p:cNvSpPr>
            <a:spLocks noGrp="1"/>
          </p:cNvSpPr>
          <p:nvPr>
            <p:ph type="title"/>
          </p:nvPr>
        </p:nvSpPr>
        <p:spPr>
          <a:prstGeom prst="rect">
            <a:avLst/>
          </a:prstGeom>
        </p:spPr>
        <p:txBody>
          <a:bodyPr/>
          <a:lstStyle/>
          <a:p>
            <a:r>
              <a:t>Penn State Alumni advice</a:t>
            </a:r>
          </a:p>
        </p:txBody>
      </p:sp>
      <p:sp>
        <p:nvSpPr>
          <p:cNvPr id="452" name="Shape 452"/>
          <p:cNvSpPr>
            <a:spLocks noGrp="1"/>
          </p:cNvSpPr>
          <p:nvPr>
            <p:ph type="body" idx="1"/>
          </p:nvPr>
        </p:nvSpPr>
        <p:spPr>
          <a:prstGeom prst="rect">
            <a:avLst/>
          </a:prstGeom>
        </p:spPr>
        <p:txBody>
          <a:bodyPr/>
          <a:lstStyle/>
          <a:p>
            <a:r>
              <a:t>GPA is important, but there are things that are WAY more important than GPA.</a:t>
            </a:r>
          </a:p>
          <a:p>
            <a:r>
              <a:t>Whenever you start thinking getting internship or full time job via internal referral, that’s the time you start NOT making progress.</a:t>
            </a:r>
          </a:p>
          <a:p>
            <a:r>
              <a:t>Whenever Something is easy to do or achieve, that thing must have the least value to differentiate yourself from others (in a good way), which will put you on a tougher spot in the job market.</a:t>
            </a:r>
          </a:p>
          <a:p>
            <a:pPr algn="r"/>
            <a:r>
              <a:t>-- Luke Yang</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 name="Shape 454"/>
          <p:cNvSpPr>
            <a:spLocks noGrp="1"/>
          </p:cNvSpPr>
          <p:nvPr>
            <p:ph type="body" idx="1"/>
          </p:nvPr>
        </p:nvSpPr>
        <p:spPr>
          <a:xfrm>
            <a:off x="1674811" y="1063254"/>
            <a:ext cx="8915401" cy="4688480"/>
          </a:xfrm>
          <a:prstGeom prst="rect">
            <a:avLst/>
          </a:prstGeom>
        </p:spPr>
        <p:txBody>
          <a:bodyPr/>
          <a:lstStyle/>
          <a:p>
            <a:pPr marL="339470" indent="-339470" defTabSz="452627">
              <a:spcBef>
                <a:spcPts val="900"/>
              </a:spcBef>
              <a:defRPr sz="1782"/>
            </a:pPr>
            <a:r>
              <a:t>Start early – there are a lot of things you can and need to learn and prepare.</a:t>
            </a:r>
          </a:p>
          <a:p>
            <a:pPr marL="339470" indent="-339470" defTabSz="452627">
              <a:spcBef>
                <a:spcPts val="900"/>
              </a:spcBef>
              <a:defRPr sz="1782"/>
            </a:pPr>
            <a:r>
              <a:t>Get out of your comfort zone – interact more with native students. How can someone do well in interviews if they don’t even feel comfortable to chat with people in English?</a:t>
            </a:r>
          </a:p>
          <a:p>
            <a:pPr marL="339470" indent="-339470" defTabSz="452627">
              <a:spcBef>
                <a:spcPts val="900"/>
              </a:spcBef>
              <a:defRPr sz="1782"/>
            </a:pPr>
            <a:r>
              <a:t>Look for opportunities outside of the classroom – so that you have good answers to your behavioral questions that stand out. It’s hard for the recruiters to remember you if you talk about group projects all the time like everyone else. This also gives you the opportunity to connect with recruiters if they happen to have similar experience.</a:t>
            </a:r>
          </a:p>
          <a:p>
            <a:pPr marL="339470" indent="-339470" defTabSz="452627">
              <a:spcBef>
                <a:spcPts val="900"/>
              </a:spcBef>
              <a:defRPr sz="1782"/>
            </a:pPr>
            <a:r>
              <a:t>Practice – do mock interviews. You can definitely do those with your close friends, but it’s usually better if you find people who are more experienced with interviews and are less familiar with you. Always remember to ask for feedback.</a:t>
            </a:r>
          </a:p>
          <a:p>
            <a:pPr marL="1131569" lvl="2" indent="-226313" algn="r" defTabSz="452627">
              <a:spcBef>
                <a:spcPts val="900"/>
              </a:spcBef>
              <a:defRPr sz="1584"/>
            </a:pPr>
            <a:r>
              <a:t>--Qiya Zhang</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Shape 456"/>
          <p:cNvSpPr>
            <a:spLocks noGrp="1"/>
          </p:cNvSpPr>
          <p:nvPr>
            <p:ph type="body" idx="1"/>
          </p:nvPr>
        </p:nvSpPr>
        <p:spPr>
          <a:xfrm>
            <a:off x="2344663" y="1410585"/>
            <a:ext cx="8915401" cy="3777624"/>
          </a:xfrm>
          <a:prstGeom prst="rect">
            <a:avLst/>
          </a:prstGeom>
        </p:spPr>
        <p:txBody>
          <a:bodyPr/>
          <a:lstStyle/>
          <a:p>
            <a:r>
              <a:t>Get out of your comfort zone and be involved in whatever your interests are. Show your passion and dedication.</a:t>
            </a:r>
          </a:p>
          <a:p>
            <a:r>
              <a:t>Improve your weakness instead of worrying about them.</a:t>
            </a:r>
          </a:p>
          <a:p>
            <a:pPr marL="0" lvl="1" indent="457200" algn="r">
              <a:buSzTx/>
              <a:buNone/>
              <a:defRPr sz="1600"/>
            </a:pPr>
            <a:r>
              <a:t>-- Lanjing Wang</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hape 419"/>
          <p:cNvSpPr>
            <a:spLocks noGrp="1"/>
          </p:cNvSpPr>
          <p:nvPr>
            <p:ph type="title"/>
          </p:nvPr>
        </p:nvSpPr>
        <p:spPr>
          <a:prstGeom prst="rect">
            <a:avLst/>
          </a:prstGeom>
        </p:spPr>
        <p:txBody>
          <a:bodyPr/>
          <a:lstStyle/>
          <a:p>
            <a:r>
              <a:t>Agenda</a:t>
            </a:r>
          </a:p>
        </p:txBody>
      </p:sp>
      <p:sp>
        <p:nvSpPr>
          <p:cNvPr id="420" name="Shape 420"/>
          <p:cNvSpPr>
            <a:spLocks noGrp="1"/>
          </p:cNvSpPr>
          <p:nvPr>
            <p:ph type="body" idx="1"/>
          </p:nvPr>
        </p:nvSpPr>
        <p:spPr>
          <a:prstGeom prst="rect">
            <a:avLst/>
          </a:prstGeom>
        </p:spPr>
        <p:txBody>
          <a:bodyPr/>
          <a:lstStyle/>
          <a:p>
            <a:r>
              <a:t>Professor’s Advice </a:t>
            </a:r>
          </a:p>
          <a:p>
            <a:r>
              <a:t>Big picture </a:t>
            </a:r>
          </a:p>
          <a:p>
            <a:r>
              <a:t>Visa Issues</a:t>
            </a:r>
          </a:p>
          <a:p>
            <a:r>
              <a:t>General Resources</a:t>
            </a:r>
          </a:p>
          <a:p>
            <a:r>
              <a:t>How to enrich Resume</a:t>
            </a:r>
          </a:p>
          <a:p>
            <a:r>
              <a:t>Graduate School</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6" name="Table 446"/>
          <p:cNvGraphicFramePr/>
          <p:nvPr>
            <p:extLst>
              <p:ext uri="{D42A27DB-BD31-4B8C-83A1-F6EECF244321}">
                <p14:modId xmlns:p14="http://schemas.microsoft.com/office/powerpoint/2010/main" val="299718329"/>
              </p:ext>
            </p:extLst>
          </p:nvPr>
        </p:nvGraphicFramePr>
        <p:xfrm>
          <a:off x="2589213" y="1786270"/>
          <a:ext cx="8979010" cy="2175384"/>
        </p:xfrm>
        <a:graphic>
          <a:graphicData uri="http://schemas.openxmlformats.org/drawingml/2006/table">
            <a:tbl>
              <a:tblPr firstRow="1" bandRow="1">
                <a:tableStyleId>{4C3C2611-4C71-4FC5-86AE-919BDF0F9419}</a:tableStyleId>
              </a:tblPr>
              <a:tblGrid>
                <a:gridCol w="2553772">
                  <a:extLst>
                    <a:ext uri="{9D8B030D-6E8A-4147-A177-3AD203B41FA5}">
                      <a16:colId xmlns:a16="http://schemas.microsoft.com/office/drawing/2014/main" val="20000"/>
                    </a:ext>
                  </a:extLst>
                </a:gridCol>
                <a:gridCol w="3432235">
                  <a:extLst>
                    <a:ext uri="{9D8B030D-6E8A-4147-A177-3AD203B41FA5}">
                      <a16:colId xmlns:a16="http://schemas.microsoft.com/office/drawing/2014/main" val="20001"/>
                    </a:ext>
                  </a:extLst>
                </a:gridCol>
                <a:gridCol w="2993003">
                  <a:extLst>
                    <a:ext uri="{9D8B030D-6E8A-4147-A177-3AD203B41FA5}">
                      <a16:colId xmlns:a16="http://schemas.microsoft.com/office/drawing/2014/main" val="20002"/>
                    </a:ext>
                  </a:extLst>
                </a:gridCol>
              </a:tblGrid>
              <a:tr h="428729">
                <a:tc>
                  <a:txBody>
                    <a:bodyPr/>
                    <a:lstStyle/>
                    <a:p>
                      <a:pPr algn="l">
                        <a:defRPr sz="1800" b="0">
                          <a:solidFill>
                            <a:srgbClr val="000000"/>
                          </a:solidFill>
                        </a:defRPr>
                      </a:pPr>
                      <a:r>
                        <a:rPr b="1">
                          <a:solidFill>
                            <a:srgbClr val="FFFFFF"/>
                          </a:solidFill>
                        </a:rPr>
                        <a:t>Name</a:t>
                      </a:r>
                    </a:p>
                  </a:txBody>
                  <a:tcPr marL="45720" marR="45720" horzOverflow="overflow"/>
                </a:tc>
                <a:tc>
                  <a:txBody>
                    <a:bodyPr/>
                    <a:lstStyle/>
                    <a:p>
                      <a:pPr algn="l">
                        <a:defRPr sz="1800" b="0">
                          <a:solidFill>
                            <a:srgbClr val="000000"/>
                          </a:solidFill>
                        </a:defRPr>
                      </a:pPr>
                      <a:r>
                        <a:rPr b="1">
                          <a:solidFill>
                            <a:srgbClr val="FFFFFF"/>
                          </a:solidFill>
                        </a:rPr>
                        <a:t>Company / Program</a:t>
                      </a:r>
                    </a:p>
                  </a:txBody>
                  <a:tcPr marL="45720" marR="45720" horzOverflow="overflow"/>
                </a:tc>
                <a:tc>
                  <a:txBody>
                    <a:bodyPr/>
                    <a:lstStyle/>
                    <a:p>
                      <a:pPr algn="l">
                        <a:defRPr sz="1800" b="0">
                          <a:solidFill>
                            <a:srgbClr val="000000"/>
                          </a:solidFill>
                        </a:defRPr>
                      </a:pPr>
                      <a:r>
                        <a:rPr b="1">
                          <a:solidFill>
                            <a:srgbClr val="FFFFFF"/>
                          </a:solidFill>
                        </a:rPr>
                        <a:t>Location</a:t>
                      </a:r>
                    </a:p>
                  </a:txBody>
                  <a:tcPr marL="45720" marR="45720" horzOverflow="overflow"/>
                </a:tc>
                <a:extLst>
                  <a:ext uri="{0D108BD9-81ED-4DB2-BD59-A6C34878D82A}">
                    <a16:rowId xmlns:a16="http://schemas.microsoft.com/office/drawing/2014/main" val="10000"/>
                  </a:ext>
                </a:extLst>
              </a:tr>
              <a:tr h="460468">
                <a:tc>
                  <a:txBody>
                    <a:bodyPr/>
                    <a:lstStyle/>
                    <a:p>
                      <a:pPr algn="l">
                        <a:defRPr sz="1800"/>
                      </a:pPr>
                      <a:r>
                        <a:t>Victoria Tang</a:t>
                      </a:r>
                    </a:p>
                  </a:txBody>
                  <a:tcPr marL="45720" marR="45720" horzOverflow="overflow"/>
                </a:tc>
                <a:tc>
                  <a:txBody>
                    <a:bodyPr/>
                    <a:lstStyle/>
                    <a:p>
                      <a:pPr algn="l">
                        <a:defRPr sz="1800"/>
                      </a:pPr>
                      <a:r>
                        <a:t>Willis Towers Watson</a:t>
                      </a:r>
                    </a:p>
                  </a:txBody>
                  <a:tcPr marL="45720" marR="45720" horzOverflow="overflow"/>
                </a:tc>
                <a:tc>
                  <a:txBody>
                    <a:bodyPr/>
                    <a:lstStyle/>
                    <a:p>
                      <a:pPr algn="l">
                        <a:defRPr sz="1800"/>
                      </a:pPr>
                      <a:r>
                        <a:t>Washington DC</a:t>
                      </a:r>
                    </a:p>
                  </a:txBody>
                  <a:tcPr marL="45720" marR="45720" horzOverflow="overflow"/>
                </a:tc>
                <a:extLst>
                  <a:ext uri="{0D108BD9-81ED-4DB2-BD59-A6C34878D82A}">
                    <a16:rowId xmlns:a16="http://schemas.microsoft.com/office/drawing/2014/main" val="10001"/>
                  </a:ext>
                </a:extLst>
              </a:tr>
              <a:tr h="428729">
                <a:tc>
                  <a:txBody>
                    <a:bodyPr/>
                    <a:lstStyle/>
                    <a:p>
                      <a:pPr algn="l">
                        <a:defRPr sz="1800"/>
                      </a:pPr>
                      <a:r>
                        <a:t>Christin</a:t>
                      </a:r>
                      <a:r>
                        <a:rPr lang="en-US"/>
                        <a:t>a</a:t>
                      </a:r>
                      <a:r>
                        <a:t> </a:t>
                      </a:r>
                      <a:r>
                        <a:rPr dirty="0"/>
                        <a:t>Lei</a:t>
                      </a:r>
                    </a:p>
                  </a:txBody>
                  <a:tcPr marL="45720" marR="45720" horzOverflow="overflow"/>
                </a:tc>
                <a:tc>
                  <a:txBody>
                    <a:bodyPr/>
                    <a:lstStyle/>
                    <a:p>
                      <a:pPr algn="l">
                        <a:defRPr sz="1800"/>
                      </a:pPr>
                      <a:r>
                        <a:t>Voya Financial</a:t>
                      </a:r>
                    </a:p>
                  </a:txBody>
                  <a:tcPr marL="45720" marR="45720" horzOverflow="overflow"/>
                </a:tc>
                <a:tc>
                  <a:txBody>
                    <a:bodyPr/>
                    <a:lstStyle/>
                    <a:p>
                      <a:pPr algn="l">
                        <a:defRPr sz="1800"/>
                      </a:pPr>
                      <a:r>
                        <a:rPr dirty="0"/>
                        <a:t>West Chester, PA</a:t>
                      </a:r>
                    </a:p>
                  </a:txBody>
                  <a:tcPr marL="45720" marR="45720" horzOverflow="overflow"/>
                </a:tc>
                <a:extLst>
                  <a:ext uri="{0D108BD9-81ED-4DB2-BD59-A6C34878D82A}">
                    <a16:rowId xmlns:a16="http://schemas.microsoft.com/office/drawing/2014/main" val="10003"/>
                  </a:ext>
                </a:extLst>
              </a:tr>
              <a:tr h="428729">
                <a:tc>
                  <a:txBody>
                    <a:bodyPr/>
                    <a:lstStyle/>
                    <a:p>
                      <a:pPr algn="l">
                        <a:defRPr sz="1800"/>
                      </a:pPr>
                      <a:r>
                        <a:rPr dirty="0" err="1"/>
                        <a:t>Yalan</a:t>
                      </a:r>
                      <a:r>
                        <a:rPr dirty="0"/>
                        <a:t> </a:t>
                      </a:r>
                      <a:r>
                        <a:rPr lang="en-US" dirty="0"/>
                        <a:t>Y</a:t>
                      </a:r>
                      <a:r>
                        <a:rPr dirty="0"/>
                        <a:t>u</a:t>
                      </a:r>
                    </a:p>
                  </a:txBody>
                  <a:tcPr marL="45720" marR="45720" horzOverflow="overflow"/>
                </a:tc>
                <a:tc>
                  <a:txBody>
                    <a:bodyPr/>
                    <a:lstStyle/>
                    <a:p>
                      <a:pPr algn="l">
                        <a:defRPr sz="1800"/>
                      </a:pPr>
                      <a:r>
                        <a:t>BC/BS of Western New York</a:t>
                      </a:r>
                    </a:p>
                  </a:txBody>
                  <a:tcPr marL="45720" marR="45720" horzOverflow="overflow"/>
                </a:tc>
                <a:tc>
                  <a:txBody>
                    <a:bodyPr/>
                    <a:lstStyle/>
                    <a:p>
                      <a:pPr algn="l">
                        <a:defRPr sz="1800"/>
                      </a:pPr>
                      <a:r>
                        <a:t>Buffalo, NY</a:t>
                      </a:r>
                    </a:p>
                  </a:txBody>
                  <a:tcPr marL="45720" marR="45720" horzOverflow="overflow"/>
                </a:tc>
                <a:extLst>
                  <a:ext uri="{0D108BD9-81ED-4DB2-BD59-A6C34878D82A}">
                    <a16:rowId xmlns:a16="http://schemas.microsoft.com/office/drawing/2014/main" val="10004"/>
                  </a:ext>
                </a:extLst>
              </a:tr>
              <a:tr h="428729">
                <a:tc>
                  <a:txBody>
                    <a:bodyPr/>
                    <a:lstStyle/>
                    <a:p>
                      <a:pPr algn="l">
                        <a:defRPr sz="1800"/>
                      </a:pPr>
                      <a:r>
                        <a:rPr dirty="0"/>
                        <a:t>Byung </a:t>
                      </a:r>
                      <a:r>
                        <a:rPr dirty="0" err="1"/>
                        <a:t>Kyu</a:t>
                      </a:r>
                      <a:r>
                        <a:rPr dirty="0"/>
                        <a:t> Choi</a:t>
                      </a:r>
                    </a:p>
                  </a:txBody>
                  <a:tcPr marL="45720" marR="45720" horzOverflow="overflow"/>
                </a:tc>
                <a:tc>
                  <a:txBody>
                    <a:bodyPr/>
                    <a:lstStyle/>
                    <a:p>
                      <a:pPr algn="l">
                        <a:defRPr sz="1800"/>
                      </a:pPr>
                      <a:r>
                        <a:t>Masters in Applied Statistics</a:t>
                      </a:r>
                    </a:p>
                  </a:txBody>
                  <a:tcPr marL="45720" marR="45720" horzOverflow="overflow"/>
                </a:tc>
                <a:tc>
                  <a:txBody>
                    <a:bodyPr/>
                    <a:lstStyle/>
                    <a:p>
                      <a:pPr algn="l">
                        <a:defRPr sz="1800"/>
                      </a:pPr>
                      <a:r>
                        <a:rPr dirty="0"/>
                        <a:t>State College, PA</a:t>
                      </a:r>
                    </a:p>
                  </a:txBody>
                  <a:tcPr marL="45720" marR="45720" horzOverflow="overflow"/>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 name="Shape 422"/>
          <p:cNvSpPr>
            <a:spLocks noGrp="1"/>
          </p:cNvSpPr>
          <p:nvPr>
            <p:ph type="title"/>
          </p:nvPr>
        </p:nvSpPr>
        <p:spPr>
          <a:prstGeom prst="rect">
            <a:avLst/>
          </a:prstGeom>
        </p:spPr>
        <p:txBody>
          <a:bodyPr/>
          <a:lstStyle/>
          <a:p>
            <a:r>
              <a:t>Professor’s Advice</a:t>
            </a:r>
          </a:p>
        </p:txBody>
      </p:sp>
      <p:sp>
        <p:nvSpPr>
          <p:cNvPr id="423" name="Shape 423"/>
          <p:cNvSpPr>
            <a:spLocks noGrp="1"/>
          </p:cNvSpPr>
          <p:nvPr>
            <p:ph type="body" idx="1"/>
          </p:nvPr>
        </p:nvSpPr>
        <p:spPr>
          <a:prstGeom prst="rect">
            <a:avLst/>
          </a:prstGeom>
        </p:spPr>
        <p:txBody>
          <a:bodyPr/>
          <a:lstStyle/>
          <a:p>
            <a:r>
              <a:t>Nan Zhu, PHD &amp; FSA</a:t>
            </a:r>
          </a:p>
          <a:p>
            <a:pPr marL="742950" lvl="1" indent="-285750">
              <a:defRPr sz="1600"/>
            </a:pPr>
            <a:r>
              <a:t>Teaches RM 415 (Pricing Derivatives) in Fall</a:t>
            </a:r>
          </a:p>
          <a:p>
            <a:pPr marL="742950" lvl="1" indent="-285750">
              <a:defRPr sz="1600"/>
            </a:pPr>
            <a:r>
              <a:t>Teaches RM 411( Pricing Life Insurance) in Spring</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Shape 425"/>
          <p:cNvSpPr>
            <a:spLocks noGrp="1"/>
          </p:cNvSpPr>
          <p:nvPr>
            <p:ph type="title"/>
          </p:nvPr>
        </p:nvSpPr>
        <p:spPr>
          <a:prstGeom prst="rect">
            <a:avLst/>
          </a:prstGeom>
        </p:spPr>
        <p:txBody>
          <a:bodyPr/>
          <a:lstStyle/>
          <a:p>
            <a:r>
              <a:t>Big Picture</a:t>
            </a:r>
          </a:p>
        </p:txBody>
      </p:sp>
      <p:sp>
        <p:nvSpPr>
          <p:cNvPr id="426" name="Shape 426"/>
          <p:cNvSpPr>
            <a:spLocks noGrp="1"/>
          </p:cNvSpPr>
          <p:nvPr>
            <p:ph type="body" idx="1"/>
          </p:nvPr>
        </p:nvSpPr>
        <p:spPr>
          <a:prstGeom prst="rect">
            <a:avLst/>
          </a:prstGeom>
        </p:spPr>
        <p:txBody>
          <a:bodyPr/>
          <a:lstStyle/>
          <a:p>
            <a:r>
              <a:t>U.S</a:t>
            </a:r>
          </a:p>
          <a:p>
            <a:pPr marL="742950" lvl="1" indent="-285750">
              <a:defRPr sz="1600"/>
            </a:pPr>
            <a:r>
              <a:t>Pros: #1 Job &amp; STEM</a:t>
            </a:r>
          </a:p>
          <a:p>
            <a:pPr marL="742950" lvl="1" indent="-285750">
              <a:defRPr sz="1600"/>
            </a:pPr>
            <a:r>
              <a:t>Cons: Sponsorship &amp; Supply &gt; Demand</a:t>
            </a:r>
          </a:p>
          <a:p>
            <a:r>
              <a:t>China</a:t>
            </a:r>
          </a:p>
          <a:p>
            <a:pPr marL="742950" lvl="1" indent="-285750">
              <a:defRPr sz="1600"/>
            </a:pPr>
            <a:r>
              <a:t>Pros: Developing industry &amp; Increasing opportunity</a:t>
            </a:r>
          </a:p>
          <a:p>
            <a:pPr marL="742950" lvl="1" indent="-285750">
              <a:defRPr sz="1600"/>
            </a:pPr>
            <a:r>
              <a:t>Cons: Higher Degree Preferred</a:t>
            </a:r>
          </a:p>
          <a:p>
            <a:r>
              <a:t>Canada / Singapore / Hong Kong / UK</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Shape 428"/>
          <p:cNvSpPr>
            <a:spLocks noGrp="1"/>
          </p:cNvSpPr>
          <p:nvPr>
            <p:ph type="title"/>
          </p:nvPr>
        </p:nvSpPr>
        <p:spPr>
          <a:prstGeom prst="rect">
            <a:avLst/>
          </a:prstGeom>
        </p:spPr>
        <p:txBody>
          <a:bodyPr/>
          <a:lstStyle/>
          <a:p>
            <a:r>
              <a:t>Visa Sponsorship</a:t>
            </a:r>
          </a:p>
        </p:txBody>
      </p:sp>
      <p:sp>
        <p:nvSpPr>
          <p:cNvPr id="429" name="Shape 429"/>
          <p:cNvSpPr>
            <a:spLocks noGrp="1"/>
          </p:cNvSpPr>
          <p:nvPr>
            <p:ph type="body" idx="1"/>
          </p:nvPr>
        </p:nvSpPr>
        <p:spPr>
          <a:prstGeom prst="rect">
            <a:avLst/>
          </a:prstGeom>
        </p:spPr>
        <p:txBody>
          <a:bodyPr/>
          <a:lstStyle/>
          <a:p>
            <a:r>
              <a:t>For internships</a:t>
            </a:r>
          </a:p>
          <a:p>
            <a:pPr marL="742950" lvl="1" indent="-285750">
              <a:defRPr sz="1600"/>
            </a:pPr>
            <a:r>
              <a:t>CPT (Curricular Practical Training)</a:t>
            </a:r>
          </a:p>
          <a:p>
            <a:pPr marL="742950" lvl="1" indent="-285750">
              <a:defRPr sz="1600"/>
            </a:pPr>
            <a:r>
              <a:t>Eligibility ( a full-time basis for one academic year)</a:t>
            </a:r>
          </a:p>
          <a:p>
            <a:r>
              <a:t>For Full time jobs</a:t>
            </a:r>
          </a:p>
          <a:p>
            <a:pPr marL="742950" lvl="1" indent="-285750">
              <a:defRPr sz="1600"/>
            </a:pPr>
            <a:r>
              <a:t>OPT (Optional Practice Training)</a:t>
            </a:r>
          </a:p>
          <a:p>
            <a:pPr marL="742950" lvl="1" indent="-285750">
              <a:defRPr sz="1600"/>
            </a:pPr>
            <a:r>
              <a:t>12 months; 24 months OPT extention for STEM major</a:t>
            </a:r>
          </a:p>
          <a:p>
            <a:pPr marL="1143000" lvl="2" indent="-228600">
              <a:defRPr sz="1400"/>
            </a:pPr>
            <a:r>
              <a:t>Additional year of OPT at each higher degree level ( i.e. Bachelor’s, Master’s ,PHD)</a:t>
            </a:r>
          </a:p>
          <a:p>
            <a:r>
              <a:t>H1B Visa</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Shape 431"/>
          <p:cNvSpPr>
            <a:spLocks noGrp="1"/>
          </p:cNvSpPr>
          <p:nvPr>
            <p:ph type="title"/>
          </p:nvPr>
        </p:nvSpPr>
        <p:spPr>
          <a:prstGeom prst="rect">
            <a:avLst/>
          </a:prstGeom>
        </p:spPr>
        <p:txBody>
          <a:bodyPr/>
          <a:lstStyle/>
          <a:p>
            <a:r>
              <a:rPr dirty="0"/>
              <a:t>General Resources</a:t>
            </a:r>
          </a:p>
        </p:txBody>
      </p:sp>
      <p:sp>
        <p:nvSpPr>
          <p:cNvPr id="432" name="Shape 432"/>
          <p:cNvSpPr>
            <a:spLocks noGrp="1"/>
          </p:cNvSpPr>
          <p:nvPr>
            <p:ph type="body" idx="1"/>
          </p:nvPr>
        </p:nvSpPr>
        <p:spPr>
          <a:prstGeom prst="rect">
            <a:avLst/>
          </a:prstGeom>
        </p:spPr>
        <p:txBody>
          <a:bodyPr/>
          <a:lstStyle/>
          <a:p>
            <a:r>
              <a:rPr dirty="0"/>
              <a:t>Job searching / application </a:t>
            </a:r>
          </a:p>
          <a:p>
            <a:pPr marL="800100" lvl="1" indent="-342900"/>
            <a:r>
              <a:rPr dirty="0" err="1"/>
              <a:t>SmealConnect</a:t>
            </a:r>
            <a:r>
              <a:rPr dirty="0"/>
              <a:t> / </a:t>
            </a:r>
            <a:r>
              <a:rPr dirty="0" smtClean="0"/>
              <a:t>NLCN</a:t>
            </a:r>
            <a:r>
              <a:rPr lang="en-US" dirty="0" smtClean="0"/>
              <a:t> </a:t>
            </a:r>
          </a:p>
          <a:p>
            <a:pPr marL="1229746" lvl="2" indent="-342900"/>
            <a:r>
              <a:rPr lang="en-US" dirty="0" smtClean="0"/>
              <a:t>VISA sponsorship availability shown on posted job pages </a:t>
            </a:r>
            <a:endParaRPr dirty="0"/>
          </a:p>
          <a:p>
            <a:pPr marL="800100" lvl="1" indent="-342900"/>
            <a:r>
              <a:rPr dirty="0"/>
              <a:t>LinkedIn </a:t>
            </a:r>
          </a:p>
          <a:p>
            <a:r>
              <a:rPr dirty="0"/>
              <a:t>Resume review</a:t>
            </a:r>
          </a:p>
          <a:p>
            <a:pPr marL="800100" lvl="1" indent="-342900"/>
            <a:r>
              <a:rPr dirty="0"/>
              <a:t>Career and Corporate connection office / Bank of America</a:t>
            </a:r>
          </a:p>
          <a:p>
            <a:pPr marL="800100" lvl="1" indent="-342900"/>
            <a:r>
              <a:rPr dirty="0"/>
              <a:t>Mentor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 name="Shape 434"/>
          <p:cNvSpPr>
            <a:spLocks noGrp="1"/>
          </p:cNvSpPr>
          <p:nvPr>
            <p:ph type="title"/>
          </p:nvPr>
        </p:nvSpPr>
        <p:spPr>
          <a:prstGeom prst="rect">
            <a:avLst/>
          </a:prstGeom>
        </p:spPr>
        <p:txBody>
          <a:bodyPr/>
          <a:lstStyle/>
          <a:p>
            <a:r>
              <a:t>Education</a:t>
            </a:r>
          </a:p>
        </p:txBody>
      </p:sp>
      <p:sp>
        <p:nvSpPr>
          <p:cNvPr id="435" name="Shape 435"/>
          <p:cNvSpPr>
            <a:spLocks noGrp="1"/>
          </p:cNvSpPr>
          <p:nvPr>
            <p:ph type="body" idx="1"/>
          </p:nvPr>
        </p:nvSpPr>
        <p:spPr>
          <a:prstGeom prst="rect">
            <a:avLst/>
          </a:prstGeom>
        </p:spPr>
        <p:txBody>
          <a:bodyPr/>
          <a:lstStyle/>
          <a:p>
            <a:r>
              <a:t>GPA (cumulative &amp; major)</a:t>
            </a:r>
          </a:p>
          <a:p>
            <a:r>
              <a:t>Major &amp; Minor</a:t>
            </a:r>
          </a:p>
          <a:p>
            <a:pPr>
              <a:defRPr b="1">
                <a:solidFill>
                  <a:srgbClr val="000000"/>
                </a:solidFill>
              </a:defRPr>
            </a:pPr>
            <a:r>
              <a:t>Actuarial Exams</a:t>
            </a:r>
          </a:p>
          <a:p>
            <a:pPr marL="742950" lvl="1" indent="-285750">
              <a:defRPr sz="1600"/>
            </a:pPr>
            <a:r>
              <a:t>How to prepare</a:t>
            </a:r>
          </a:p>
          <a:p>
            <a:pPr marL="742950" lvl="1" indent="-285750">
              <a:defRPr sz="1600"/>
            </a:pPr>
            <a:r>
              <a:t>Timeline</a:t>
            </a:r>
          </a:p>
          <a:p>
            <a:pPr marL="742950" lvl="1" indent="-285750">
              <a:defRPr sz="1600"/>
            </a:pPr>
            <a:r>
              <a:t>Important to pass Exam P &amp; FM in Sophomore year</a:t>
            </a:r>
          </a:p>
          <a:p>
            <a:pPr marL="742950" lvl="1" indent="-285750">
              <a:defRPr sz="1600"/>
            </a:pPr>
            <a:r>
              <a:t>3 exams to get full-time jobs</a:t>
            </a:r>
          </a:p>
          <a:p>
            <a:pPr marL="742950" lvl="1" indent="-285750">
              <a:defRPr sz="1600"/>
            </a:pPr>
            <a:r>
              <a:t>Changes in August 2018</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 name="Shape 437"/>
          <p:cNvSpPr>
            <a:spLocks noGrp="1"/>
          </p:cNvSpPr>
          <p:nvPr>
            <p:ph type="title"/>
          </p:nvPr>
        </p:nvSpPr>
        <p:spPr>
          <a:prstGeom prst="rect">
            <a:avLst/>
          </a:prstGeom>
        </p:spPr>
        <p:txBody>
          <a:bodyPr/>
          <a:lstStyle/>
          <a:p>
            <a:r>
              <a:t>Related Work Experience</a:t>
            </a:r>
          </a:p>
        </p:txBody>
      </p:sp>
      <p:sp>
        <p:nvSpPr>
          <p:cNvPr id="438" name="Shape 438"/>
          <p:cNvSpPr>
            <a:spLocks noGrp="1"/>
          </p:cNvSpPr>
          <p:nvPr>
            <p:ph type="body" idx="1"/>
          </p:nvPr>
        </p:nvSpPr>
        <p:spPr>
          <a:prstGeom prst="rect">
            <a:avLst/>
          </a:prstGeom>
        </p:spPr>
        <p:txBody>
          <a:bodyPr/>
          <a:lstStyle/>
          <a:p>
            <a:r>
              <a:t>One is better than nothing</a:t>
            </a:r>
          </a:p>
          <a:p>
            <a:r>
              <a:t>What recruiters are looking for:</a:t>
            </a:r>
          </a:p>
          <a:p>
            <a:pPr marL="742950" lvl="1" indent="-285750">
              <a:defRPr sz="1600" b="1"/>
            </a:pPr>
            <a:r>
              <a:t>Communication </a:t>
            </a:r>
          </a:p>
          <a:p>
            <a:pPr marL="742950" lvl="1" indent="-285750">
              <a:defRPr sz="1600"/>
            </a:pPr>
            <a:r>
              <a:t>Leadership </a:t>
            </a:r>
          </a:p>
          <a:p>
            <a:pPr marL="742950" lvl="1" indent="-285750">
              <a:defRPr sz="1600"/>
            </a:pPr>
            <a:r>
              <a:t>Teamwork</a:t>
            </a:r>
          </a:p>
          <a:p>
            <a:pPr marL="742950" lvl="1" indent="-285750">
              <a:defRPr sz="1600"/>
            </a:pPr>
            <a:r>
              <a:t>Ability to learn</a:t>
            </a:r>
          </a:p>
          <a:p>
            <a:pPr marL="742950" lvl="1" indent="-285750">
              <a:defRPr sz="1600"/>
            </a:pPr>
            <a:r>
              <a:t>Problem Solving</a:t>
            </a:r>
          </a:p>
        </p:txBody>
      </p:sp>
    </p:spTree>
  </p:cSld>
  <p:clrMapOvr>
    <a:masterClrMapping/>
  </p:clrMapOvr>
  <p:transition spd="med"/>
</p:sld>
</file>

<file path=ppt/theme/theme1.xml><?xml version="1.0" encoding="utf-8"?>
<a:theme xmlns:a="http://schemas.openxmlformats.org/drawingml/2006/main" name="Wisp">
  <a:themeElements>
    <a:clrScheme name="Wisp">
      <a:dk1>
        <a:srgbClr val="000000"/>
      </a:dk1>
      <a:lt1>
        <a:srgbClr val="FFFFFF"/>
      </a:lt1>
      <a:dk2>
        <a:srgbClr val="A7A7A7"/>
      </a:dk2>
      <a:lt2>
        <a:srgbClr val="535353"/>
      </a:lt2>
      <a:accent1>
        <a:srgbClr val="353535"/>
      </a:accent1>
      <a:accent2>
        <a:srgbClr val="31B4E6"/>
      </a:accent2>
      <a:accent3>
        <a:srgbClr val="265991"/>
      </a:accent3>
      <a:accent4>
        <a:srgbClr val="7E40CC"/>
      </a:accent4>
      <a:accent5>
        <a:srgbClr val="B927E9"/>
      </a:accent5>
      <a:accent6>
        <a:srgbClr val="E833BF"/>
      </a:accent6>
      <a:hlink>
        <a:srgbClr val="0000FF"/>
      </a:hlink>
      <a:folHlink>
        <a:srgbClr val="FF00FF"/>
      </a:folHlink>
    </a:clrScheme>
    <a:fontScheme name="Wisp">
      <a:majorFont>
        <a:latin typeface="Century Gothic"/>
        <a:ea typeface="Century Gothic"/>
        <a:cs typeface="Century Gothic"/>
      </a:majorFont>
      <a:minorFont>
        <a:latin typeface="Helvetica"/>
        <a:ea typeface="Helvetica"/>
        <a:cs typeface="Helvetica"/>
      </a:minorFont>
    </a:fontScheme>
    <a:fmtScheme name="Wis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25000"/>
              </a:srgbClr>
            </a:outerShdw>
          </a:effectLst>
        </a:effectStyle>
        <a:effectStyle>
          <a:effectLst>
            <a:outerShdw blurRad="38100" dist="25400" dir="5400000" rotWithShape="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chemeClr val="accent1"/>
          </a:solidFill>
          <a:prstDash val="solid"/>
          <a:round/>
        </a:ln>
        <a:effectLst>
          <a:outerShdw blurRad="38100" dist="25400" dir="5400000" rotWithShape="0">
            <a:srgbClr val="000000">
              <a:alpha val="2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isp">
  <a:themeElements>
    <a:clrScheme name="Wisp">
      <a:dk1>
        <a:srgbClr val="000000"/>
      </a:dk1>
      <a:lt1>
        <a:srgbClr val="FFFFFF"/>
      </a:lt1>
      <a:dk2>
        <a:srgbClr val="A7A7A7"/>
      </a:dk2>
      <a:lt2>
        <a:srgbClr val="535353"/>
      </a:lt2>
      <a:accent1>
        <a:srgbClr val="353535"/>
      </a:accent1>
      <a:accent2>
        <a:srgbClr val="31B4E6"/>
      </a:accent2>
      <a:accent3>
        <a:srgbClr val="265991"/>
      </a:accent3>
      <a:accent4>
        <a:srgbClr val="7E40CC"/>
      </a:accent4>
      <a:accent5>
        <a:srgbClr val="B927E9"/>
      </a:accent5>
      <a:accent6>
        <a:srgbClr val="E833BF"/>
      </a:accent6>
      <a:hlink>
        <a:srgbClr val="0000FF"/>
      </a:hlink>
      <a:folHlink>
        <a:srgbClr val="FF00FF"/>
      </a:folHlink>
    </a:clrScheme>
    <a:fontScheme name="Wisp">
      <a:majorFont>
        <a:latin typeface="Century Gothic"/>
        <a:ea typeface="Century Gothic"/>
        <a:cs typeface="Century Gothic"/>
      </a:majorFont>
      <a:minorFont>
        <a:latin typeface="Helvetica"/>
        <a:ea typeface="Helvetica"/>
        <a:cs typeface="Helvetica"/>
      </a:minorFont>
    </a:fontScheme>
    <a:fmtScheme name="Wis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25000"/>
              </a:srgbClr>
            </a:outerShdw>
          </a:effectLst>
        </a:effectStyle>
        <a:effectStyle>
          <a:effectLst>
            <a:outerShdw blurRad="38100" dist="25400" dir="5400000" rotWithShape="0">
              <a:srgbClr val="000000">
                <a:alpha val="2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chemeClr val="accent1"/>
          </a:solidFill>
          <a:prstDash val="solid"/>
          <a:round/>
        </a:ln>
        <a:effectLst>
          <a:outerShdw blurRad="38100" dist="25400" dir="5400000" rotWithShape="0">
            <a:srgbClr val="000000">
              <a:alpha val="2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TotalTime>
  <Words>644</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International Student Meeting</vt:lpstr>
      <vt:lpstr>Agenda</vt:lpstr>
      <vt:lpstr>PowerPoint Presentation</vt:lpstr>
      <vt:lpstr>Professor’s Advice</vt:lpstr>
      <vt:lpstr>Big Picture</vt:lpstr>
      <vt:lpstr>Visa Sponsorship</vt:lpstr>
      <vt:lpstr>General Resources</vt:lpstr>
      <vt:lpstr>Education</vt:lpstr>
      <vt:lpstr>Related Work Experience</vt:lpstr>
      <vt:lpstr>Extracurricular </vt:lpstr>
      <vt:lpstr>Skills</vt:lpstr>
      <vt:lpstr>Graduate School</vt:lpstr>
      <vt:lpstr>Penn State Alumni advice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Student Meeting</dc:title>
  <dc:creator>Zijing Cui</dc:creator>
  <cp:lastModifiedBy>Zijing Cui</cp:lastModifiedBy>
  <cp:revision>5</cp:revision>
  <dcterms:modified xsi:type="dcterms:W3CDTF">2017-09-13T15:05:56Z</dcterms:modified>
</cp:coreProperties>
</file>