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22"/>
  </p:notesMasterIdLst>
  <p:sldIdLst>
    <p:sldId id="256" r:id="rId5"/>
    <p:sldId id="257" r:id="rId6"/>
    <p:sldId id="258" r:id="rId7"/>
    <p:sldId id="269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1" r:id="rId17"/>
    <p:sldId id="273" r:id="rId18"/>
    <p:sldId id="272" r:id="rId19"/>
    <p:sldId id="267" r:id="rId20"/>
    <p:sldId id="268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Merriweather" panose="020B0604020202020204" charset="0"/>
      <p:regular r:id="rId27"/>
      <p:bold r:id="rId28"/>
      <p:italic r:id="rId29"/>
      <p:boldItalic r:id="rId30"/>
    </p:embeddedFont>
    <p:embeddedFont>
      <p:font typeface="Roboto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5277EB-9A89-4733-A90C-540337137EEB}" v="1" dt="2022-08-31T11:52:53.007"/>
    <p1510:client id="{3BFA398D-63D1-4B92-B895-5B9150273373}" v="294" dt="2022-08-31T16:53:27.654"/>
    <p1510:client id="{461029F6-6EED-47E1-A41D-50E17CAD0783}" v="192" dt="2022-08-31T17:05:12.675"/>
    <p1510:client id="{601B30DA-F6B5-4844-9437-0F9ABC05F3BC}" v="31" dt="2022-08-31T16:55:49.656"/>
    <p1510:client id="{85DD9984-9984-F9DB-0CFE-422F9BBED5CF}" v="39" dt="2022-08-30T19:48:43.520"/>
    <p1510:client id="{B4E3C70A-0A29-40FE-87FA-EC6009BB9D1C}" v="26" dt="2022-08-31T17:52:32.9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font" Target="fonts/font1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nt, Sarah" userId="S::slh6222@psu.edu::2204828b-ac3d-41e1-853b-ea5ad47a591b" providerId="AD" clId="Web-{3BFA398D-63D1-4B92-B895-5B9150273373}"/>
    <pc:docChg chg="addSld modSld">
      <pc:chgData name="Hunt, Sarah" userId="S::slh6222@psu.edu::2204828b-ac3d-41e1-853b-ea5ad47a591b" providerId="AD" clId="Web-{3BFA398D-63D1-4B92-B895-5B9150273373}" dt="2022-08-31T16:53:27.623" v="232" actId="20577"/>
      <pc:docMkLst>
        <pc:docMk/>
      </pc:docMkLst>
      <pc:sldChg chg="addSp delSp modSp">
        <pc:chgData name="Hunt, Sarah" userId="S::slh6222@psu.edu::2204828b-ac3d-41e1-853b-ea5ad47a591b" providerId="AD" clId="Web-{3BFA398D-63D1-4B92-B895-5B9150273373}" dt="2022-08-31T16:52:17.792" v="194" actId="20577"/>
        <pc:sldMkLst>
          <pc:docMk/>
          <pc:sldMk cId="2496240673" sldId="272"/>
        </pc:sldMkLst>
        <pc:spChg chg="mod">
          <ac:chgData name="Hunt, Sarah" userId="S::slh6222@psu.edu::2204828b-ac3d-41e1-853b-ea5ad47a591b" providerId="AD" clId="Web-{3BFA398D-63D1-4B92-B895-5B9150273373}" dt="2022-08-31T16:50:44.382" v="166" actId="20577"/>
          <ac:spMkLst>
            <pc:docMk/>
            <pc:sldMk cId="2496240673" sldId="272"/>
            <ac:spMk id="2" creationId="{0FDE672D-D0E8-453F-40F2-969AC97235A8}"/>
          </ac:spMkLst>
        </pc:spChg>
        <pc:spChg chg="add mod">
          <ac:chgData name="Hunt, Sarah" userId="S::slh6222@psu.edu::2204828b-ac3d-41e1-853b-ea5ad47a591b" providerId="AD" clId="Web-{3BFA398D-63D1-4B92-B895-5B9150273373}" dt="2022-08-31T16:52:17.792" v="194" actId="20577"/>
          <ac:spMkLst>
            <pc:docMk/>
            <pc:sldMk cId="2496240673" sldId="272"/>
            <ac:spMk id="4" creationId="{9E0C8ABA-1BF4-87CE-A9D6-52AD6EA01D24}"/>
          </ac:spMkLst>
        </pc:spChg>
        <pc:spChg chg="add del mod">
          <ac:chgData name="Hunt, Sarah" userId="S::slh6222@psu.edu::2204828b-ac3d-41e1-853b-ea5ad47a591b" providerId="AD" clId="Web-{3BFA398D-63D1-4B92-B895-5B9150273373}" dt="2022-08-31T16:51:08.445" v="172"/>
          <ac:spMkLst>
            <pc:docMk/>
            <pc:sldMk cId="2496240673" sldId="272"/>
            <ac:spMk id="7" creationId="{36559CE2-07D4-B857-29D9-A0BE56726B45}"/>
          </ac:spMkLst>
        </pc:spChg>
        <pc:picChg chg="add mod">
          <ac:chgData name="Hunt, Sarah" userId="S::slh6222@psu.edu::2204828b-ac3d-41e1-853b-ea5ad47a591b" providerId="AD" clId="Web-{3BFA398D-63D1-4B92-B895-5B9150273373}" dt="2022-08-31T16:52:11.729" v="193" actId="1076"/>
          <ac:picMkLst>
            <pc:docMk/>
            <pc:sldMk cId="2496240673" sldId="272"/>
            <ac:picMk id="5" creationId="{AE923F35-622E-E8CF-48D5-6DCC465D9876}"/>
          </ac:picMkLst>
        </pc:picChg>
        <pc:picChg chg="add del mod">
          <ac:chgData name="Hunt, Sarah" userId="S::slh6222@psu.edu::2204828b-ac3d-41e1-853b-ea5ad47a591b" providerId="AD" clId="Web-{3BFA398D-63D1-4B92-B895-5B9150273373}" dt="2022-08-31T16:51:05.852" v="171"/>
          <ac:picMkLst>
            <pc:docMk/>
            <pc:sldMk cId="2496240673" sldId="272"/>
            <ac:picMk id="6" creationId="{44A130D9-5251-E7A3-CF89-89779E2D03B1}"/>
          </ac:picMkLst>
        </pc:picChg>
      </pc:sldChg>
      <pc:sldChg chg="addSp modSp new">
        <pc:chgData name="Hunt, Sarah" userId="S::slh6222@psu.edu::2204828b-ac3d-41e1-853b-ea5ad47a591b" providerId="AD" clId="Web-{3BFA398D-63D1-4B92-B895-5B9150273373}" dt="2022-08-31T16:53:27.623" v="232" actId="20577"/>
        <pc:sldMkLst>
          <pc:docMk/>
          <pc:sldMk cId="688717279" sldId="273"/>
        </pc:sldMkLst>
        <pc:spChg chg="mod">
          <ac:chgData name="Hunt, Sarah" userId="S::slh6222@psu.edu::2204828b-ac3d-41e1-853b-ea5ad47a591b" providerId="AD" clId="Web-{3BFA398D-63D1-4B92-B895-5B9150273373}" dt="2022-08-31T16:39:17.354" v="20" actId="20577"/>
          <ac:spMkLst>
            <pc:docMk/>
            <pc:sldMk cId="688717279" sldId="273"/>
            <ac:spMk id="2" creationId="{1EEDD604-1A63-4951-560A-97931EF7BD5F}"/>
          </ac:spMkLst>
        </pc:spChg>
        <pc:spChg chg="add mod">
          <ac:chgData name="Hunt, Sarah" userId="S::slh6222@psu.edu::2204828b-ac3d-41e1-853b-ea5ad47a591b" providerId="AD" clId="Web-{3BFA398D-63D1-4B92-B895-5B9150273373}" dt="2022-08-31T16:52:52.481" v="197" actId="20577"/>
          <ac:spMkLst>
            <pc:docMk/>
            <pc:sldMk cId="688717279" sldId="273"/>
            <ac:spMk id="6" creationId="{7ED7EB4D-31B1-FCD9-4470-7F3252D2B90D}"/>
          </ac:spMkLst>
        </pc:spChg>
        <pc:spChg chg="add mod">
          <ac:chgData name="Hunt, Sarah" userId="S::slh6222@psu.edu::2204828b-ac3d-41e1-853b-ea5ad47a591b" providerId="AD" clId="Web-{3BFA398D-63D1-4B92-B895-5B9150273373}" dt="2022-08-31T16:53:27.623" v="232" actId="20577"/>
          <ac:spMkLst>
            <pc:docMk/>
            <pc:sldMk cId="688717279" sldId="273"/>
            <ac:spMk id="7" creationId="{A4460FE9-E844-95B1-AE9B-D1615FC7207F}"/>
          </ac:spMkLst>
        </pc:spChg>
        <pc:picChg chg="add mod">
          <ac:chgData name="Hunt, Sarah" userId="S::slh6222@psu.edu::2204828b-ac3d-41e1-853b-ea5ad47a591b" providerId="AD" clId="Web-{3BFA398D-63D1-4B92-B895-5B9150273373}" dt="2022-08-31T16:52:42.340" v="195" actId="1076"/>
          <ac:picMkLst>
            <pc:docMk/>
            <pc:sldMk cId="688717279" sldId="273"/>
            <ac:picMk id="4" creationId="{1BB2767E-4F34-3B4C-F8B5-B27D98570138}"/>
          </ac:picMkLst>
        </pc:picChg>
      </pc:sldChg>
    </pc:docChg>
  </pc:docChgLst>
  <pc:docChgLst>
    <pc:chgData name="Cohen, Max" userId="S::mvc6160@psu.edu::d52f706a-2ea3-4a13-9125-7f95c9be12d6" providerId="AD" clId="Web-{AE5F150D-0319-47FA-85E3-156ADE0E0FBC}"/>
    <pc:docChg chg="addSld modSld">
      <pc:chgData name="Cohen, Max" userId="S::mvc6160@psu.edu::d52f706a-2ea3-4a13-9125-7f95c9be12d6" providerId="AD" clId="Web-{AE5F150D-0319-47FA-85E3-156ADE0E0FBC}" dt="2021-08-09T23:24:46.661" v="205" actId="20577"/>
      <pc:docMkLst>
        <pc:docMk/>
      </pc:docMkLst>
      <pc:sldChg chg="modSp">
        <pc:chgData name="Cohen, Max" userId="S::mvc6160@psu.edu::d52f706a-2ea3-4a13-9125-7f95c9be12d6" providerId="AD" clId="Web-{AE5F150D-0319-47FA-85E3-156ADE0E0FBC}" dt="2021-08-09T23:12:50.485" v="50" actId="20577"/>
        <pc:sldMkLst>
          <pc:docMk/>
          <pc:sldMk cId="0" sldId="258"/>
        </pc:sldMkLst>
        <pc:spChg chg="mod">
          <ac:chgData name="Cohen, Max" userId="S::mvc6160@psu.edu::d52f706a-2ea3-4a13-9125-7f95c9be12d6" providerId="AD" clId="Web-{AE5F150D-0319-47FA-85E3-156ADE0E0FBC}" dt="2021-08-09T23:12:50.485" v="50" actId="20577"/>
          <ac:spMkLst>
            <pc:docMk/>
            <pc:sldMk cId="0" sldId="258"/>
            <ac:spMk id="79" creationId="{00000000-0000-0000-0000-000000000000}"/>
          </ac:spMkLst>
        </pc:spChg>
      </pc:sldChg>
      <pc:sldChg chg="modSp add replId">
        <pc:chgData name="Cohen, Max" userId="S::mvc6160@psu.edu::d52f706a-2ea3-4a13-9125-7f95c9be12d6" providerId="AD" clId="Web-{AE5F150D-0319-47FA-85E3-156ADE0E0FBC}" dt="2021-08-09T23:24:46.661" v="205" actId="20577"/>
        <pc:sldMkLst>
          <pc:docMk/>
          <pc:sldMk cId="33964503" sldId="269"/>
        </pc:sldMkLst>
        <pc:spChg chg="mod">
          <ac:chgData name="Cohen, Max" userId="S::mvc6160@psu.edu::d52f706a-2ea3-4a13-9125-7f95c9be12d6" providerId="AD" clId="Web-{AE5F150D-0319-47FA-85E3-156ADE0E0FBC}" dt="2021-08-09T23:22:18.157" v="184" actId="20577"/>
          <ac:spMkLst>
            <pc:docMk/>
            <pc:sldMk cId="33964503" sldId="269"/>
            <ac:spMk id="78" creationId="{00000000-0000-0000-0000-000000000000}"/>
          </ac:spMkLst>
        </pc:spChg>
        <pc:spChg chg="mod">
          <ac:chgData name="Cohen, Max" userId="S::mvc6160@psu.edu::d52f706a-2ea3-4a13-9125-7f95c9be12d6" providerId="AD" clId="Web-{AE5F150D-0319-47FA-85E3-156ADE0E0FBC}" dt="2021-08-09T23:24:46.661" v="205" actId="20577"/>
          <ac:spMkLst>
            <pc:docMk/>
            <pc:sldMk cId="33964503" sldId="269"/>
            <ac:spMk id="79" creationId="{00000000-0000-0000-0000-000000000000}"/>
          </ac:spMkLst>
        </pc:spChg>
      </pc:sldChg>
    </pc:docChg>
  </pc:docChgLst>
  <pc:docChgLst>
    <pc:chgData name="Justin Morrison" userId="5ea7132f-16a3-400b-8557-dc3021c7dbda" providerId="ADAL" clId="{8D1B47AE-5839-4A23-B38C-F2C3CDDD5FC0}"/>
    <pc:docChg chg="undo custSel addSld delSld modSld sldOrd">
      <pc:chgData name="Justin Morrison" userId="5ea7132f-16a3-400b-8557-dc3021c7dbda" providerId="ADAL" clId="{8D1B47AE-5839-4A23-B38C-F2C3CDDD5FC0}" dt="2022-05-24T18:57:33.363" v="1665" actId="1076"/>
      <pc:docMkLst>
        <pc:docMk/>
      </pc:docMkLst>
      <pc:sldChg chg="addSp modSp mod">
        <pc:chgData name="Justin Morrison" userId="5ea7132f-16a3-400b-8557-dc3021c7dbda" providerId="ADAL" clId="{8D1B47AE-5839-4A23-B38C-F2C3CDDD5FC0}" dt="2022-05-24T18:57:33.363" v="1665" actId="1076"/>
        <pc:sldMkLst>
          <pc:docMk/>
          <pc:sldMk cId="0" sldId="256"/>
        </pc:sldMkLst>
        <pc:picChg chg="mod">
          <ac:chgData name="Justin Morrison" userId="5ea7132f-16a3-400b-8557-dc3021c7dbda" providerId="ADAL" clId="{8D1B47AE-5839-4A23-B38C-F2C3CDDD5FC0}" dt="2022-05-24T18:57:19.513" v="1660" actId="1076"/>
          <ac:picMkLst>
            <pc:docMk/>
            <pc:sldMk cId="0" sldId="256"/>
            <ac:picMk id="66" creationId="{00000000-0000-0000-0000-000000000000}"/>
          </ac:picMkLst>
        </pc:picChg>
        <pc:picChg chg="add mod">
          <ac:chgData name="Justin Morrison" userId="5ea7132f-16a3-400b-8557-dc3021c7dbda" providerId="ADAL" clId="{8D1B47AE-5839-4A23-B38C-F2C3CDDD5FC0}" dt="2022-05-24T18:57:33.363" v="1665" actId="1076"/>
          <ac:picMkLst>
            <pc:docMk/>
            <pc:sldMk cId="0" sldId="256"/>
            <ac:picMk id="3074" creationId="{68E89538-88CC-7E45-4089-2262BAEE6B5D}"/>
          </ac:picMkLst>
        </pc:picChg>
      </pc:sldChg>
      <pc:sldChg chg="modSp mod modNotesTx">
        <pc:chgData name="Justin Morrison" userId="5ea7132f-16a3-400b-8557-dc3021c7dbda" providerId="ADAL" clId="{8D1B47AE-5839-4A23-B38C-F2C3CDDD5FC0}" dt="2022-05-23T17:18:57.942" v="1013" actId="20577"/>
        <pc:sldMkLst>
          <pc:docMk/>
          <pc:sldMk cId="0" sldId="257"/>
        </pc:sldMkLst>
        <pc:spChg chg="mod">
          <ac:chgData name="Justin Morrison" userId="5ea7132f-16a3-400b-8557-dc3021c7dbda" providerId="ADAL" clId="{8D1B47AE-5839-4A23-B38C-F2C3CDDD5FC0}" dt="2022-05-23T17:18:57.942" v="1013" actId="20577"/>
          <ac:spMkLst>
            <pc:docMk/>
            <pc:sldMk cId="0" sldId="257"/>
            <ac:spMk id="72" creationId="{00000000-0000-0000-0000-000000000000}"/>
          </ac:spMkLst>
        </pc:spChg>
      </pc:sldChg>
      <pc:sldChg chg="modSp mod modNotesTx">
        <pc:chgData name="Justin Morrison" userId="5ea7132f-16a3-400b-8557-dc3021c7dbda" providerId="ADAL" clId="{8D1B47AE-5839-4A23-B38C-F2C3CDDD5FC0}" dt="2022-05-23T17:24:26.390" v="1119" actId="20577"/>
        <pc:sldMkLst>
          <pc:docMk/>
          <pc:sldMk cId="0" sldId="258"/>
        </pc:sldMkLst>
        <pc:spChg chg="mod">
          <ac:chgData name="Justin Morrison" userId="5ea7132f-16a3-400b-8557-dc3021c7dbda" providerId="ADAL" clId="{8D1B47AE-5839-4A23-B38C-F2C3CDDD5FC0}" dt="2022-05-23T17:21:52.900" v="1099" actId="20577"/>
          <ac:spMkLst>
            <pc:docMk/>
            <pc:sldMk cId="0" sldId="258"/>
            <ac:spMk id="79" creationId="{00000000-0000-0000-0000-000000000000}"/>
          </ac:spMkLst>
        </pc:spChg>
      </pc:sldChg>
      <pc:sldChg chg="modNotesTx">
        <pc:chgData name="Justin Morrison" userId="5ea7132f-16a3-400b-8557-dc3021c7dbda" providerId="ADAL" clId="{8D1B47AE-5839-4A23-B38C-F2C3CDDD5FC0}" dt="2022-05-23T17:17:13.950" v="971" actId="20577"/>
        <pc:sldMkLst>
          <pc:docMk/>
          <pc:sldMk cId="0" sldId="259"/>
        </pc:sldMkLst>
      </pc:sldChg>
      <pc:sldChg chg="modSp mod modNotesTx">
        <pc:chgData name="Justin Morrison" userId="5ea7132f-16a3-400b-8557-dc3021c7dbda" providerId="ADAL" clId="{8D1B47AE-5839-4A23-B38C-F2C3CDDD5FC0}" dt="2022-05-23T17:17:18.054" v="972" actId="20577"/>
        <pc:sldMkLst>
          <pc:docMk/>
          <pc:sldMk cId="0" sldId="260"/>
        </pc:sldMkLst>
        <pc:spChg chg="mod">
          <ac:chgData name="Justin Morrison" userId="5ea7132f-16a3-400b-8557-dc3021c7dbda" providerId="ADAL" clId="{8D1B47AE-5839-4A23-B38C-F2C3CDDD5FC0}" dt="2022-05-23T17:16:47.468" v="967" actId="20577"/>
          <ac:spMkLst>
            <pc:docMk/>
            <pc:sldMk cId="0" sldId="260"/>
            <ac:spMk id="92" creationId="{00000000-0000-0000-0000-000000000000}"/>
          </ac:spMkLst>
        </pc:spChg>
      </pc:sldChg>
      <pc:sldChg chg="modSp mod modNotesTx">
        <pc:chgData name="Justin Morrison" userId="5ea7132f-16a3-400b-8557-dc3021c7dbda" providerId="ADAL" clId="{8D1B47AE-5839-4A23-B38C-F2C3CDDD5FC0}" dt="2022-05-23T17:17:20.107" v="973" actId="20577"/>
        <pc:sldMkLst>
          <pc:docMk/>
          <pc:sldMk cId="0" sldId="261"/>
        </pc:sldMkLst>
        <pc:spChg chg="mod">
          <ac:chgData name="Justin Morrison" userId="5ea7132f-16a3-400b-8557-dc3021c7dbda" providerId="ADAL" clId="{8D1B47AE-5839-4A23-B38C-F2C3CDDD5FC0}" dt="2022-05-23T16:44:08.077" v="135" actId="20577"/>
          <ac:spMkLst>
            <pc:docMk/>
            <pc:sldMk cId="0" sldId="261"/>
            <ac:spMk id="99" creationId="{00000000-0000-0000-0000-000000000000}"/>
          </ac:spMkLst>
        </pc:spChg>
      </pc:sldChg>
      <pc:sldChg chg="modSp mod modNotesTx">
        <pc:chgData name="Justin Morrison" userId="5ea7132f-16a3-400b-8557-dc3021c7dbda" providerId="ADAL" clId="{8D1B47AE-5839-4A23-B38C-F2C3CDDD5FC0}" dt="2022-05-23T17:17:23.795" v="974" actId="20577"/>
        <pc:sldMkLst>
          <pc:docMk/>
          <pc:sldMk cId="0" sldId="262"/>
        </pc:sldMkLst>
        <pc:spChg chg="mod">
          <ac:chgData name="Justin Morrison" userId="5ea7132f-16a3-400b-8557-dc3021c7dbda" providerId="ADAL" clId="{8D1B47AE-5839-4A23-B38C-F2C3CDDD5FC0}" dt="2022-05-23T16:45:33.840" v="190" actId="1076"/>
          <ac:spMkLst>
            <pc:docMk/>
            <pc:sldMk cId="0" sldId="262"/>
            <ac:spMk id="106" creationId="{00000000-0000-0000-0000-000000000000}"/>
          </ac:spMkLst>
        </pc:spChg>
      </pc:sldChg>
      <pc:sldChg chg="modSp mod modNotesTx">
        <pc:chgData name="Justin Morrison" userId="5ea7132f-16a3-400b-8557-dc3021c7dbda" providerId="ADAL" clId="{8D1B47AE-5839-4A23-B38C-F2C3CDDD5FC0}" dt="2022-05-23T17:17:25.939" v="975" actId="20577"/>
        <pc:sldMkLst>
          <pc:docMk/>
          <pc:sldMk cId="0" sldId="263"/>
        </pc:sldMkLst>
        <pc:spChg chg="mod">
          <ac:chgData name="Justin Morrison" userId="5ea7132f-16a3-400b-8557-dc3021c7dbda" providerId="ADAL" clId="{8D1B47AE-5839-4A23-B38C-F2C3CDDD5FC0}" dt="2022-05-23T16:45:59.328" v="235" actId="20577"/>
          <ac:spMkLst>
            <pc:docMk/>
            <pc:sldMk cId="0" sldId="263"/>
            <ac:spMk id="113" creationId="{00000000-0000-0000-0000-000000000000}"/>
          </ac:spMkLst>
        </pc:spChg>
      </pc:sldChg>
      <pc:sldChg chg="modSp mod modNotesTx">
        <pc:chgData name="Justin Morrison" userId="5ea7132f-16a3-400b-8557-dc3021c7dbda" providerId="ADAL" clId="{8D1B47AE-5839-4A23-B38C-F2C3CDDD5FC0}" dt="2022-05-23T17:24:39.429" v="1127" actId="20577"/>
        <pc:sldMkLst>
          <pc:docMk/>
          <pc:sldMk cId="0" sldId="264"/>
        </pc:sldMkLst>
        <pc:spChg chg="mod">
          <ac:chgData name="Justin Morrison" userId="5ea7132f-16a3-400b-8557-dc3021c7dbda" providerId="ADAL" clId="{8D1B47AE-5839-4A23-B38C-F2C3CDDD5FC0}" dt="2022-05-23T16:46:05.978" v="236" actId="20577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Justin Morrison" userId="5ea7132f-16a3-400b-8557-dc3021c7dbda" providerId="ADAL" clId="{8D1B47AE-5839-4A23-B38C-F2C3CDDD5FC0}" dt="2022-05-23T16:47:18.509" v="281" actId="20577"/>
          <ac:spMkLst>
            <pc:docMk/>
            <pc:sldMk cId="0" sldId="264"/>
            <ac:spMk id="120" creationId="{00000000-0000-0000-0000-000000000000}"/>
          </ac:spMkLst>
        </pc:spChg>
      </pc:sldChg>
      <pc:sldChg chg="modSp mod modNotesTx">
        <pc:chgData name="Justin Morrison" userId="5ea7132f-16a3-400b-8557-dc3021c7dbda" providerId="ADAL" clId="{8D1B47AE-5839-4A23-B38C-F2C3CDDD5FC0}" dt="2022-05-23T17:23:30.365" v="1104" actId="20577"/>
        <pc:sldMkLst>
          <pc:docMk/>
          <pc:sldMk cId="0" sldId="265"/>
        </pc:sldMkLst>
        <pc:spChg chg="mod">
          <ac:chgData name="Justin Morrison" userId="5ea7132f-16a3-400b-8557-dc3021c7dbda" providerId="ADAL" clId="{8D1B47AE-5839-4A23-B38C-F2C3CDDD5FC0}" dt="2022-05-23T17:23:30.365" v="1104" actId="20577"/>
          <ac:spMkLst>
            <pc:docMk/>
            <pc:sldMk cId="0" sldId="265"/>
            <ac:spMk id="127" creationId="{00000000-0000-0000-0000-000000000000}"/>
          </ac:spMkLst>
        </pc:spChg>
      </pc:sldChg>
      <pc:sldChg chg="modSp mod modNotesTx">
        <pc:chgData name="Justin Morrison" userId="5ea7132f-16a3-400b-8557-dc3021c7dbda" providerId="ADAL" clId="{8D1B47AE-5839-4A23-B38C-F2C3CDDD5FC0}" dt="2022-05-23T17:17:38.580" v="978" actId="20577"/>
        <pc:sldMkLst>
          <pc:docMk/>
          <pc:sldMk cId="0" sldId="266"/>
        </pc:sldMkLst>
        <pc:spChg chg="mod">
          <ac:chgData name="Justin Morrison" userId="5ea7132f-16a3-400b-8557-dc3021c7dbda" providerId="ADAL" clId="{8D1B47AE-5839-4A23-B38C-F2C3CDDD5FC0}" dt="2022-05-23T16:51:05.797" v="303" actId="20577"/>
          <ac:spMkLst>
            <pc:docMk/>
            <pc:sldMk cId="0" sldId="266"/>
            <ac:spMk id="133" creationId="{00000000-0000-0000-0000-000000000000}"/>
          </ac:spMkLst>
        </pc:spChg>
      </pc:sldChg>
      <pc:sldChg chg="modSp mod">
        <pc:chgData name="Justin Morrison" userId="5ea7132f-16a3-400b-8557-dc3021c7dbda" providerId="ADAL" clId="{8D1B47AE-5839-4A23-B38C-F2C3CDDD5FC0}" dt="2022-05-23T17:23:45.860" v="1105" actId="20577"/>
        <pc:sldMkLst>
          <pc:docMk/>
          <pc:sldMk cId="0" sldId="267"/>
        </pc:sldMkLst>
        <pc:spChg chg="mod">
          <ac:chgData name="Justin Morrison" userId="5ea7132f-16a3-400b-8557-dc3021c7dbda" providerId="ADAL" clId="{8D1B47AE-5839-4A23-B38C-F2C3CDDD5FC0}" dt="2022-05-23T17:23:45.860" v="1105" actId="20577"/>
          <ac:spMkLst>
            <pc:docMk/>
            <pc:sldMk cId="0" sldId="267"/>
            <ac:spMk id="139" creationId="{00000000-0000-0000-0000-000000000000}"/>
          </ac:spMkLst>
        </pc:spChg>
      </pc:sldChg>
      <pc:sldChg chg="addSp delSp modSp add del mod modNotesTx">
        <pc:chgData name="Justin Morrison" userId="5ea7132f-16a3-400b-8557-dc3021c7dbda" providerId="ADAL" clId="{8D1B47AE-5839-4A23-B38C-F2C3CDDD5FC0}" dt="2022-05-24T18:02:53.670" v="1629" actId="20577"/>
        <pc:sldMkLst>
          <pc:docMk/>
          <pc:sldMk cId="33964503" sldId="269"/>
        </pc:sldMkLst>
        <pc:spChg chg="add del mod">
          <ac:chgData name="Justin Morrison" userId="5ea7132f-16a3-400b-8557-dc3021c7dbda" providerId="ADAL" clId="{8D1B47AE-5839-4A23-B38C-F2C3CDDD5FC0}" dt="2022-05-24T18:02:53.670" v="1629" actId="20577"/>
          <ac:spMkLst>
            <pc:docMk/>
            <pc:sldMk cId="33964503" sldId="269"/>
            <ac:spMk id="79" creationId="{00000000-0000-0000-0000-000000000000}"/>
          </ac:spMkLst>
        </pc:spChg>
        <pc:picChg chg="add mod">
          <ac:chgData name="Justin Morrison" userId="5ea7132f-16a3-400b-8557-dc3021c7dbda" providerId="ADAL" clId="{8D1B47AE-5839-4A23-B38C-F2C3CDDD5FC0}" dt="2022-05-24T17:54:46.467" v="1564" actId="1076"/>
          <ac:picMkLst>
            <pc:docMk/>
            <pc:sldMk cId="33964503" sldId="269"/>
            <ac:picMk id="2050" creationId="{53EA6B4C-7FF4-B7F6-AF0A-7A8E77FB12E9}"/>
          </ac:picMkLst>
        </pc:picChg>
        <pc:picChg chg="add mod">
          <ac:chgData name="Justin Morrison" userId="5ea7132f-16a3-400b-8557-dc3021c7dbda" providerId="ADAL" clId="{8D1B47AE-5839-4A23-B38C-F2C3CDDD5FC0}" dt="2022-05-24T17:54:45.951" v="1563" actId="1076"/>
          <ac:picMkLst>
            <pc:docMk/>
            <pc:sldMk cId="33964503" sldId="269"/>
            <ac:picMk id="2052" creationId="{8690E2E4-8939-6EF1-CB08-0D413B620A76}"/>
          </ac:picMkLst>
        </pc:picChg>
        <pc:picChg chg="add del">
          <ac:chgData name="Justin Morrison" userId="5ea7132f-16a3-400b-8557-dc3021c7dbda" providerId="ADAL" clId="{8D1B47AE-5839-4A23-B38C-F2C3CDDD5FC0}" dt="2022-05-24T17:57:41.687" v="1570" actId="478"/>
          <ac:picMkLst>
            <pc:docMk/>
            <pc:sldMk cId="33964503" sldId="269"/>
            <ac:picMk id="2054" creationId="{4BAD92B2-64C0-FE3D-36BC-172D1C35AD5B}"/>
          </ac:picMkLst>
        </pc:picChg>
        <pc:picChg chg="add mod">
          <ac:chgData name="Justin Morrison" userId="5ea7132f-16a3-400b-8557-dc3021c7dbda" providerId="ADAL" clId="{8D1B47AE-5839-4A23-B38C-F2C3CDDD5FC0}" dt="2022-05-24T17:58:09.157" v="1580" actId="1076"/>
          <ac:picMkLst>
            <pc:docMk/>
            <pc:sldMk cId="33964503" sldId="269"/>
            <ac:picMk id="2056" creationId="{B987953E-680F-7412-AF78-729732BDBC73}"/>
          </ac:picMkLst>
        </pc:picChg>
      </pc:sldChg>
      <pc:sldChg chg="modSp new del mod">
        <pc:chgData name="Justin Morrison" userId="5ea7132f-16a3-400b-8557-dc3021c7dbda" providerId="ADAL" clId="{8D1B47AE-5839-4A23-B38C-F2C3CDDD5FC0}" dt="2022-05-23T16:40:55.508" v="109" actId="2696"/>
        <pc:sldMkLst>
          <pc:docMk/>
          <pc:sldMk cId="1113444378" sldId="270"/>
        </pc:sldMkLst>
        <pc:spChg chg="mod">
          <ac:chgData name="Justin Morrison" userId="5ea7132f-16a3-400b-8557-dc3021c7dbda" providerId="ADAL" clId="{8D1B47AE-5839-4A23-B38C-F2C3CDDD5FC0}" dt="2022-05-23T16:39:10.288" v="108" actId="20577"/>
          <ac:spMkLst>
            <pc:docMk/>
            <pc:sldMk cId="1113444378" sldId="270"/>
            <ac:spMk id="2" creationId="{F9134332-14C1-3B7F-1495-6C3AFE33B619}"/>
          </ac:spMkLst>
        </pc:spChg>
      </pc:sldChg>
      <pc:sldChg chg="modSp new mod ord modNotesTx">
        <pc:chgData name="Justin Morrison" userId="5ea7132f-16a3-400b-8557-dc3021c7dbda" providerId="ADAL" clId="{8D1B47AE-5839-4A23-B38C-F2C3CDDD5FC0}" dt="2022-05-23T17:30:33.512" v="1186" actId="20577"/>
        <pc:sldMkLst>
          <pc:docMk/>
          <pc:sldMk cId="4056373744" sldId="270"/>
        </pc:sldMkLst>
        <pc:spChg chg="mod">
          <ac:chgData name="Justin Morrison" userId="5ea7132f-16a3-400b-8557-dc3021c7dbda" providerId="ADAL" clId="{8D1B47AE-5839-4A23-B38C-F2C3CDDD5FC0}" dt="2022-05-23T17:18:18.384" v="994" actId="20577"/>
          <ac:spMkLst>
            <pc:docMk/>
            <pc:sldMk cId="4056373744" sldId="270"/>
            <ac:spMk id="2" creationId="{EA11DF0F-68D2-F533-694E-DA3E023FF92A}"/>
          </ac:spMkLst>
        </pc:spChg>
      </pc:sldChg>
      <pc:sldChg chg="addSp delSp modSp add mod">
        <pc:chgData name="Justin Morrison" userId="5ea7132f-16a3-400b-8557-dc3021c7dbda" providerId="ADAL" clId="{8D1B47AE-5839-4A23-B38C-F2C3CDDD5FC0}" dt="2022-05-24T18:44:42.283" v="1649" actId="20577"/>
        <pc:sldMkLst>
          <pc:docMk/>
          <pc:sldMk cId="2899272666" sldId="271"/>
        </pc:sldMkLst>
        <pc:spChg chg="mod">
          <ac:chgData name="Justin Morrison" userId="5ea7132f-16a3-400b-8557-dc3021c7dbda" providerId="ADAL" clId="{8D1B47AE-5839-4A23-B38C-F2C3CDDD5FC0}" dt="2022-05-24T17:33:18.230" v="1222" actId="20577"/>
          <ac:spMkLst>
            <pc:docMk/>
            <pc:sldMk cId="2899272666" sldId="271"/>
            <ac:spMk id="132" creationId="{00000000-0000-0000-0000-000000000000}"/>
          </ac:spMkLst>
        </pc:spChg>
        <pc:spChg chg="mod">
          <ac:chgData name="Justin Morrison" userId="5ea7132f-16a3-400b-8557-dc3021c7dbda" providerId="ADAL" clId="{8D1B47AE-5839-4A23-B38C-F2C3CDDD5FC0}" dt="2022-05-24T18:44:42.283" v="1649" actId="20577"/>
          <ac:spMkLst>
            <pc:docMk/>
            <pc:sldMk cId="2899272666" sldId="271"/>
            <ac:spMk id="133" creationId="{00000000-0000-0000-0000-000000000000}"/>
          </ac:spMkLst>
        </pc:spChg>
        <pc:picChg chg="add del mod">
          <ac:chgData name="Justin Morrison" userId="5ea7132f-16a3-400b-8557-dc3021c7dbda" providerId="ADAL" clId="{8D1B47AE-5839-4A23-B38C-F2C3CDDD5FC0}" dt="2022-05-24T17:39:35.273" v="1383"/>
          <ac:picMkLst>
            <pc:docMk/>
            <pc:sldMk cId="2899272666" sldId="271"/>
            <ac:picMk id="1026" creationId="{DA11FBF8-4246-7F3A-4405-0B31CDEF266F}"/>
          </ac:picMkLst>
        </pc:picChg>
        <pc:picChg chg="add mod">
          <ac:chgData name="Justin Morrison" userId="5ea7132f-16a3-400b-8557-dc3021c7dbda" providerId="ADAL" clId="{8D1B47AE-5839-4A23-B38C-F2C3CDDD5FC0}" dt="2022-05-24T17:41:51.615" v="1414" actId="1076"/>
          <ac:picMkLst>
            <pc:docMk/>
            <pc:sldMk cId="2899272666" sldId="271"/>
            <ac:picMk id="1028" creationId="{14E7AE61-A9A8-D980-A355-2D7F3D173778}"/>
          </ac:picMkLst>
        </pc:picChg>
        <pc:picChg chg="add mod">
          <ac:chgData name="Justin Morrison" userId="5ea7132f-16a3-400b-8557-dc3021c7dbda" providerId="ADAL" clId="{8D1B47AE-5839-4A23-B38C-F2C3CDDD5FC0}" dt="2022-05-24T17:41:49.567" v="1413" actId="1076"/>
          <ac:picMkLst>
            <pc:docMk/>
            <pc:sldMk cId="2899272666" sldId="271"/>
            <ac:picMk id="1030" creationId="{0E237796-2D2F-A1BE-BDF4-4B6FCD4588DA}"/>
          </ac:picMkLst>
        </pc:picChg>
        <pc:picChg chg="add mod">
          <ac:chgData name="Justin Morrison" userId="5ea7132f-16a3-400b-8557-dc3021c7dbda" providerId="ADAL" clId="{8D1B47AE-5839-4A23-B38C-F2C3CDDD5FC0}" dt="2022-05-24T17:41:47.222" v="1412" actId="1076"/>
          <ac:picMkLst>
            <pc:docMk/>
            <pc:sldMk cId="2899272666" sldId="271"/>
            <ac:picMk id="1032" creationId="{4C7307B4-3DFC-E670-FCBD-6838C585074C}"/>
          </ac:picMkLst>
        </pc:picChg>
      </pc:sldChg>
      <pc:sldChg chg="new del">
        <pc:chgData name="Justin Morrison" userId="5ea7132f-16a3-400b-8557-dc3021c7dbda" providerId="ADAL" clId="{8D1B47AE-5839-4A23-B38C-F2C3CDDD5FC0}" dt="2022-05-24T17:33:03.544" v="1188" actId="47"/>
        <pc:sldMkLst>
          <pc:docMk/>
          <pc:sldMk cId="3305677514" sldId="271"/>
        </pc:sldMkLst>
      </pc:sldChg>
      <pc:sldChg chg="new del">
        <pc:chgData name="Justin Morrison" userId="5ea7132f-16a3-400b-8557-dc3021c7dbda" providerId="ADAL" clId="{8D1B47AE-5839-4A23-B38C-F2C3CDDD5FC0}" dt="2022-05-24T17:43:28.363" v="1421" actId="47"/>
        <pc:sldMkLst>
          <pc:docMk/>
          <pc:sldMk cId="3263502184" sldId="272"/>
        </pc:sldMkLst>
      </pc:sldChg>
      <pc:sldChg chg="delSp modSp add del mod">
        <pc:chgData name="Justin Morrison" userId="5ea7132f-16a3-400b-8557-dc3021c7dbda" providerId="ADAL" clId="{8D1B47AE-5839-4A23-B38C-F2C3CDDD5FC0}" dt="2022-05-24T18:48:08.815" v="1652" actId="2696"/>
        <pc:sldMkLst>
          <pc:docMk/>
          <pc:sldMk cId="1023356" sldId="273"/>
        </pc:sldMkLst>
        <pc:spChg chg="mod">
          <ac:chgData name="Justin Morrison" userId="5ea7132f-16a3-400b-8557-dc3021c7dbda" providerId="ADAL" clId="{8D1B47AE-5839-4A23-B38C-F2C3CDDD5FC0}" dt="2022-05-24T18:47:10.659" v="1650" actId="20577"/>
          <ac:spMkLst>
            <pc:docMk/>
            <pc:sldMk cId="1023356" sldId="273"/>
            <ac:spMk id="119" creationId="{00000000-0000-0000-0000-000000000000}"/>
          </ac:spMkLst>
        </pc:spChg>
        <pc:spChg chg="mod">
          <ac:chgData name="Justin Morrison" userId="5ea7132f-16a3-400b-8557-dc3021c7dbda" providerId="ADAL" clId="{8D1B47AE-5839-4A23-B38C-F2C3CDDD5FC0}" dt="2022-05-24T18:47:15.138" v="1651" actId="113"/>
          <ac:spMkLst>
            <pc:docMk/>
            <pc:sldMk cId="1023356" sldId="273"/>
            <ac:spMk id="120" creationId="{00000000-0000-0000-0000-000000000000}"/>
          </ac:spMkLst>
        </pc:spChg>
        <pc:picChg chg="del">
          <ac:chgData name="Justin Morrison" userId="5ea7132f-16a3-400b-8557-dc3021c7dbda" providerId="ADAL" clId="{8D1B47AE-5839-4A23-B38C-F2C3CDDD5FC0}" dt="2022-05-24T17:43:43.167" v="1430" actId="478"/>
          <ac:picMkLst>
            <pc:docMk/>
            <pc:sldMk cId="1023356" sldId="273"/>
            <ac:picMk id="121" creationId="{00000000-0000-0000-0000-000000000000}"/>
          </ac:picMkLst>
        </pc:picChg>
      </pc:sldChg>
    </pc:docChg>
  </pc:docChgLst>
  <pc:docChgLst>
    <pc:chgData name="Morrison, Justin Blake" userId="S::jbm6167@psu.edu::5ea7132f-16a3-400b-8557-dc3021c7dbda" providerId="AD" clId="Web-{2819D461-55DA-4054-1D0E-95A7D724BDAB}"/>
    <pc:docChg chg="modSld">
      <pc:chgData name="Morrison, Justin Blake" userId="S::jbm6167@psu.edu::5ea7132f-16a3-400b-8557-dc3021c7dbda" providerId="AD" clId="Web-{2819D461-55DA-4054-1D0E-95A7D724BDAB}" dt="2022-08-28T20:39:58.694" v="7"/>
      <pc:docMkLst>
        <pc:docMk/>
      </pc:docMkLst>
      <pc:sldChg chg="modNotes">
        <pc:chgData name="Morrison, Justin Blake" userId="S::jbm6167@psu.edu::5ea7132f-16a3-400b-8557-dc3021c7dbda" providerId="AD" clId="Web-{2819D461-55DA-4054-1D0E-95A7D724BDAB}" dt="2022-08-28T20:39:58.694" v="7"/>
        <pc:sldMkLst>
          <pc:docMk/>
          <pc:sldMk cId="0" sldId="258"/>
        </pc:sldMkLst>
      </pc:sldChg>
      <pc:sldChg chg="modSp">
        <pc:chgData name="Morrison, Justin Blake" userId="S::jbm6167@psu.edu::5ea7132f-16a3-400b-8557-dc3021c7dbda" providerId="AD" clId="Web-{2819D461-55DA-4054-1D0E-95A7D724BDAB}" dt="2022-08-28T20:37:08.063" v="5" actId="20577"/>
        <pc:sldMkLst>
          <pc:docMk/>
          <pc:sldMk cId="0" sldId="260"/>
        </pc:sldMkLst>
        <pc:spChg chg="mod">
          <ac:chgData name="Morrison, Justin Blake" userId="S::jbm6167@psu.edu::5ea7132f-16a3-400b-8557-dc3021c7dbda" providerId="AD" clId="Web-{2819D461-55DA-4054-1D0E-95A7D724BDAB}" dt="2022-08-28T20:37:08.063" v="5" actId="20577"/>
          <ac:spMkLst>
            <pc:docMk/>
            <pc:sldMk cId="0" sldId="260"/>
            <ac:spMk id="92" creationId="{00000000-0000-0000-0000-000000000000}"/>
          </ac:spMkLst>
        </pc:spChg>
      </pc:sldChg>
      <pc:sldChg chg="modNotes">
        <pc:chgData name="Morrison, Justin Blake" userId="S::jbm6167@psu.edu::5ea7132f-16a3-400b-8557-dc3021c7dbda" providerId="AD" clId="Web-{2819D461-55DA-4054-1D0E-95A7D724BDAB}" dt="2022-08-28T20:39:52.412" v="6"/>
        <pc:sldMkLst>
          <pc:docMk/>
          <pc:sldMk cId="0" sldId="264"/>
        </pc:sldMkLst>
      </pc:sldChg>
    </pc:docChg>
  </pc:docChgLst>
  <pc:docChgLst>
    <pc:chgData name="Morrison, Justin Blake" userId="S::jbm6167@psu.edu::5ea7132f-16a3-400b-8557-dc3021c7dbda" providerId="AD" clId="Web-{6F2AF9DE-8D6B-A3F1-C445-32E9ACCE937F}"/>
    <pc:docChg chg="modSld">
      <pc:chgData name="Morrison, Justin Blake" userId="S::jbm6167@psu.edu::5ea7132f-16a3-400b-8557-dc3021c7dbda" providerId="AD" clId="Web-{6F2AF9DE-8D6B-A3F1-C445-32E9ACCE937F}" dt="2022-08-19T21:22:39.259" v="135" actId="20577"/>
      <pc:docMkLst>
        <pc:docMk/>
      </pc:docMkLst>
      <pc:sldChg chg="addSp delSp modSp">
        <pc:chgData name="Morrison, Justin Blake" userId="S::jbm6167@psu.edu::5ea7132f-16a3-400b-8557-dc3021c7dbda" providerId="AD" clId="Web-{6F2AF9DE-8D6B-A3F1-C445-32E9ACCE937F}" dt="2022-08-19T20:57:09.796" v="8" actId="1076"/>
        <pc:sldMkLst>
          <pc:docMk/>
          <pc:sldMk cId="0" sldId="256"/>
        </pc:sldMkLst>
        <pc:picChg chg="add mod modCrop">
          <ac:chgData name="Morrison, Justin Blake" userId="S::jbm6167@psu.edu::5ea7132f-16a3-400b-8557-dc3021c7dbda" providerId="AD" clId="Web-{6F2AF9DE-8D6B-A3F1-C445-32E9ACCE937F}" dt="2022-08-19T20:57:03.499" v="7" actId="1076"/>
          <ac:picMkLst>
            <pc:docMk/>
            <pc:sldMk cId="0" sldId="256"/>
            <ac:picMk id="2" creationId="{BE1B236E-EBA1-40BE-F2ED-D053E9BDFEAB}"/>
          </ac:picMkLst>
        </pc:picChg>
        <pc:picChg chg="del">
          <ac:chgData name="Morrison, Justin Blake" userId="S::jbm6167@psu.edu::5ea7132f-16a3-400b-8557-dc3021c7dbda" providerId="AD" clId="Web-{6F2AF9DE-8D6B-A3F1-C445-32E9ACCE937F}" dt="2022-08-19T20:56:24.373" v="0"/>
          <ac:picMkLst>
            <pc:docMk/>
            <pc:sldMk cId="0" sldId="256"/>
            <ac:picMk id="66" creationId="{00000000-0000-0000-0000-000000000000}"/>
          </ac:picMkLst>
        </pc:picChg>
        <pc:picChg chg="mod">
          <ac:chgData name="Morrison, Justin Blake" userId="S::jbm6167@psu.edu::5ea7132f-16a3-400b-8557-dc3021c7dbda" providerId="AD" clId="Web-{6F2AF9DE-8D6B-A3F1-C445-32E9ACCE937F}" dt="2022-08-19T20:57:09.796" v="8" actId="1076"/>
          <ac:picMkLst>
            <pc:docMk/>
            <pc:sldMk cId="0" sldId="256"/>
            <ac:picMk id="3074" creationId="{68E89538-88CC-7E45-4089-2262BAEE6B5D}"/>
          </ac:picMkLst>
        </pc:picChg>
      </pc:sldChg>
      <pc:sldChg chg="modSp">
        <pc:chgData name="Morrison, Justin Blake" userId="S::jbm6167@psu.edu::5ea7132f-16a3-400b-8557-dc3021c7dbda" providerId="AD" clId="Web-{6F2AF9DE-8D6B-A3F1-C445-32E9ACCE937F}" dt="2022-08-19T21:04:40.058" v="88" actId="1076"/>
        <pc:sldMkLst>
          <pc:docMk/>
          <pc:sldMk cId="0" sldId="260"/>
        </pc:sldMkLst>
        <pc:spChg chg="mod">
          <ac:chgData name="Morrison, Justin Blake" userId="S::jbm6167@psu.edu::5ea7132f-16a3-400b-8557-dc3021c7dbda" providerId="AD" clId="Web-{6F2AF9DE-8D6B-A3F1-C445-32E9ACCE937F}" dt="2022-08-19T21:04:37.074" v="87" actId="20577"/>
          <ac:spMkLst>
            <pc:docMk/>
            <pc:sldMk cId="0" sldId="260"/>
            <ac:spMk id="92" creationId="{00000000-0000-0000-0000-000000000000}"/>
          </ac:spMkLst>
        </pc:spChg>
        <pc:picChg chg="mod">
          <ac:chgData name="Morrison, Justin Blake" userId="S::jbm6167@psu.edu::5ea7132f-16a3-400b-8557-dc3021c7dbda" providerId="AD" clId="Web-{6F2AF9DE-8D6B-A3F1-C445-32E9ACCE937F}" dt="2022-08-19T21:04:40.058" v="88" actId="1076"/>
          <ac:picMkLst>
            <pc:docMk/>
            <pc:sldMk cId="0" sldId="260"/>
            <ac:picMk id="93" creationId="{00000000-0000-0000-0000-000000000000}"/>
          </ac:picMkLst>
        </pc:picChg>
      </pc:sldChg>
      <pc:sldChg chg="modSp">
        <pc:chgData name="Morrison, Justin Blake" userId="S::jbm6167@psu.edu::5ea7132f-16a3-400b-8557-dc3021c7dbda" providerId="AD" clId="Web-{6F2AF9DE-8D6B-A3F1-C445-32E9ACCE937F}" dt="2022-08-19T21:16:08.998" v="130" actId="20577"/>
        <pc:sldMkLst>
          <pc:docMk/>
          <pc:sldMk cId="0" sldId="263"/>
        </pc:sldMkLst>
        <pc:spChg chg="mod">
          <ac:chgData name="Morrison, Justin Blake" userId="S::jbm6167@psu.edu::5ea7132f-16a3-400b-8557-dc3021c7dbda" providerId="AD" clId="Web-{6F2AF9DE-8D6B-A3F1-C445-32E9ACCE937F}" dt="2022-08-19T21:16:08.998" v="130" actId="20577"/>
          <ac:spMkLst>
            <pc:docMk/>
            <pc:sldMk cId="0" sldId="263"/>
            <ac:spMk id="113" creationId="{00000000-0000-0000-0000-000000000000}"/>
          </ac:spMkLst>
        </pc:spChg>
      </pc:sldChg>
      <pc:sldChg chg="modSp">
        <pc:chgData name="Morrison, Justin Blake" userId="S::jbm6167@psu.edu::5ea7132f-16a3-400b-8557-dc3021c7dbda" providerId="AD" clId="Web-{6F2AF9DE-8D6B-A3F1-C445-32E9ACCE937F}" dt="2022-08-19T21:22:39.259" v="135" actId="20577"/>
        <pc:sldMkLst>
          <pc:docMk/>
          <pc:sldMk cId="0" sldId="266"/>
        </pc:sldMkLst>
        <pc:spChg chg="mod">
          <ac:chgData name="Morrison, Justin Blake" userId="S::jbm6167@psu.edu::5ea7132f-16a3-400b-8557-dc3021c7dbda" providerId="AD" clId="Web-{6F2AF9DE-8D6B-A3F1-C445-32E9ACCE937F}" dt="2022-08-19T21:22:39.259" v="135" actId="20577"/>
          <ac:spMkLst>
            <pc:docMk/>
            <pc:sldMk cId="0" sldId="266"/>
            <ac:spMk id="133" creationId="{00000000-0000-0000-0000-000000000000}"/>
          </ac:spMkLst>
        </pc:spChg>
      </pc:sldChg>
    </pc:docChg>
  </pc:docChgLst>
  <pc:docChgLst>
    <pc:chgData name="Shah, Roshan" userId="S::rvs6009@psu.edu::f8ad4f5a-aa61-4995-8880-7a485164ccaf" providerId="AD" clId="Web-{5022C20E-B576-49B3-B2E8-4639B5AF837E}"/>
    <pc:docChg chg="addSld delSld">
      <pc:chgData name="Shah, Roshan" userId="S::rvs6009@psu.edu::f8ad4f5a-aa61-4995-8880-7a485164ccaf" providerId="AD" clId="Web-{5022C20E-B576-49B3-B2E8-4639B5AF837E}" dt="2022-07-31T14:23:07.950" v="1"/>
      <pc:docMkLst>
        <pc:docMk/>
      </pc:docMkLst>
      <pc:sldChg chg="new del">
        <pc:chgData name="Shah, Roshan" userId="S::rvs6009@psu.edu::f8ad4f5a-aa61-4995-8880-7a485164ccaf" providerId="AD" clId="Web-{5022C20E-B576-49B3-B2E8-4639B5AF837E}" dt="2022-07-31T14:23:07.950" v="1"/>
        <pc:sldMkLst>
          <pc:docMk/>
          <pc:sldMk cId="192193145" sldId="272"/>
        </pc:sldMkLst>
      </pc:sldChg>
    </pc:docChg>
  </pc:docChgLst>
  <pc:docChgLst>
    <pc:chgData clId="Web-{2819D461-55DA-4054-1D0E-95A7D724BDAB}"/>
    <pc:docChg chg="delSld">
      <pc:chgData name="" userId="" providerId="" clId="Web-{2819D461-55DA-4054-1D0E-95A7D724BDAB}" dt="2022-08-28T20:36:42.843" v="0"/>
      <pc:docMkLst>
        <pc:docMk/>
      </pc:docMkLst>
      <pc:sldChg chg="del">
        <pc:chgData name="" userId="" providerId="" clId="Web-{2819D461-55DA-4054-1D0E-95A7D724BDAB}" dt="2022-08-28T20:36:42.843" v="0"/>
        <pc:sldMkLst>
          <pc:docMk/>
          <pc:sldMk cId="4056373744" sldId="270"/>
        </pc:sldMkLst>
      </pc:sldChg>
    </pc:docChg>
  </pc:docChgLst>
  <pc:docChgLst>
    <pc:chgData name="Hunt, Sarah" userId="2204828b-ac3d-41e1-853b-ea5ad47a591b" providerId="ADAL" clId="{461029F6-6EED-47E1-A41D-50E17CAD0783}"/>
    <pc:docChg chg="modSld">
      <pc:chgData name="Hunt, Sarah" userId="2204828b-ac3d-41e1-853b-ea5ad47a591b" providerId="ADAL" clId="{461029F6-6EED-47E1-A41D-50E17CAD0783}" dt="2022-08-31T17:05:12.675" v="187" actId="1076"/>
      <pc:docMkLst>
        <pc:docMk/>
      </pc:docMkLst>
      <pc:sldChg chg="addSp modSp mod">
        <pc:chgData name="Hunt, Sarah" userId="2204828b-ac3d-41e1-853b-ea5ad47a591b" providerId="ADAL" clId="{461029F6-6EED-47E1-A41D-50E17CAD0783}" dt="2022-08-31T17:05:12.675" v="187" actId="1076"/>
        <pc:sldMkLst>
          <pc:docMk/>
          <pc:sldMk cId="2496240673" sldId="272"/>
        </pc:sldMkLst>
        <pc:spChg chg="mod">
          <ac:chgData name="Hunt, Sarah" userId="2204828b-ac3d-41e1-853b-ea5ad47a591b" providerId="ADAL" clId="{461029F6-6EED-47E1-A41D-50E17CAD0783}" dt="2022-08-31T17:05:12.675" v="187" actId="1076"/>
          <ac:spMkLst>
            <pc:docMk/>
            <pc:sldMk cId="2496240673" sldId="272"/>
            <ac:spMk id="4" creationId="{9E0C8ABA-1BF4-87CE-A9D6-52AD6EA01D24}"/>
          </ac:spMkLst>
        </pc:spChg>
        <pc:picChg chg="mod">
          <ac:chgData name="Hunt, Sarah" userId="2204828b-ac3d-41e1-853b-ea5ad47a591b" providerId="ADAL" clId="{461029F6-6EED-47E1-A41D-50E17CAD0783}" dt="2022-08-31T17:02:15.261" v="164" actId="1076"/>
          <ac:picMkLst>
            <pc:docMk/>
            <pc:sldMk cId="2496240673" sldId="272"/>
            <ac:picMk id="5" creationId="{AE923F35-622E-E8CF-48D5-6DCC465D9876}"/>
          </ac:picMkLst>
        </pc:picChg>
        <pc:picChg chg="add mod">
          <ac:chgData name="Hunt, Sarah" userId="2204828b-ac3d-41e1-853b-ea5ad47a591b" providerId="ADAL" clId="{461029F6-6EED-47E1-A41D-50E17CAD0783}" dt="2022-08-31T17:02:21.257" v="165" actId="1076"/>
          <ac:picMkLst>
            <pc:docMk/>
            <pc:sldMk cId="2496240673" sldId="272"/>
            <ac:picMk id="1026" creationId="{A13BC4CA-1F06-9BAA-2BAF-24D114FF8D4D}"/>
          </ac:picMkLst>
        </pc:picChg>
      </pc:sldChg>
      <pc:sldChg chg="modSp mod">
        <pc:chgData name="Hunt, Sarah" userId="2204828b-ac3d-41e1-853b-ea5ad47a591b" providerId="ADAL" clId="{461029F6-6EED-47E1-A41D-50E17CAD0783}" dt="2022-08-31T17:04:36.436" v="185" actId="1076"/>
        <pc:sldMkLst>
          <pc:docMk/>
          <pc:sldMk cId="688717279" sldId="273"/>
        </pc:sldMkLst>
        <pc:spChg chg="mod">
          <ac:chgData name="Hunt, Sarah" userId="2204828b-ac3d-41e1-853b-ea5ad47a591b" providerId="ADAL" clId="{461029F6-6EED-47E1-A41D-50E17CAD0783}" dt="2022-08-31T17:04:28.104" v="184" actId="20577"/>
          <ac:spMkLst>
            <pc:docMk/>
            <pc:sldMk cId="688717279" sldId="273"/>
            <ac:spMk id="2" creationId="{1EEDD604-1A63-4951-560A-97931EF7BD5F}"/>
          </ac:spMkLst>
        </pc:spChg>
        <pc:picChg chg="mod">
          <ac:chgData name="Hunt, Sarah" userId="2204828b-ac3d-41e1-853b-ea5ad47a591b" providerId="ADAL" clId="{461029F6-6EED-47E1-A41D-50E17CAD0783}" dt="2022-08-31T17:04:36.436" v="185" actId="1076"/>
          <ac:picMkLst>
            <pc:docMk/>
            <pc:sldMk cId="688717279" sldId="273"/>
            <ac:picMk id="3" creationId="{54C005FF-C04D-8746-2C37-2EDA9072CD1D}"/>
          </ac:picMkLst>
        </pc:picChg>
      </pc:sldChg>
    </pc:docChg>
  </pc:docChgLst>
  <pc:docChgLst>
    <pc:chgData name="Hunt, Sarah" userId="S::slh6222@psu.edu::2204828b-ac3d-41e1-853b-ea5ad47a591b" providerId="AD" clId="Web-{0C5277EB-9A89-4733-A90C-540337137EEB}"/>
    <pc:docChg chg="addSld">
      <pc:chgData name="Hunt, Sarah" userId="S::slh6222@psu.edu::2204828b-ac3d-41e1-853b-ea5ad47a591b" providerId="AD" clId="Web-{0C5277EB-9A89-4733-A90C-540337137EEB}" dt="2022-08-31T11:52:53.007" v="0"/>
      <pc:docMkLst>
        <pc:docMk/>
      </pc:docMkLst>
      <pc:sldChg chg="new">
        <pc:chgData name="Hunt, Sarah" userId="S::slh6222@psu.edu::2204828b-ac3d-41e1-853b-ea5ad47a591b" providerId="AD" clId="Web-{0C5277EB-9A89-4733-A90C-540337137EEB}" dt="2022-08-31T11:52:53.007" v="0"/>
        <pc:sldMkLst>
          <pc:docMk/>
          <pc:sldMk cId="2496240673" sldId="272"/>
        </pc:sldMkLst>
      </pc:sldChg>
    </pc:docChg>
  </pc:docChgLst>
  <pc:docChgLst>
    <pc:chgData name="Hunt, Sarah" userId="S::slh6222@psu.edu::2204828b-ac3d-41e1-853b-ea5ad47a591b" providerId="AD" clId="Web-{B4E3C70A-0A29-40FE-87FA-EC6009BB9D1C}"/>
    <pc:docChg chg="modSld">
      <pc:chgData name="Hunt, Sarah" userId="S::slh6222@psu.edu::2204828b-ac3d-41e1-853b-ea5ad47a591b" providerId="AD" clId="Web-{B4E3C70A-0A29-40FE-87FA-EC6009BB9D1C}" dt="2022-08-31T17:52:32.940" v="12" actId="20577"/>
      <pc:docMkLst>
        <pc:docMk/>
      </pc:docMkLst>
      <pc:sldChg chg="modSp">
        <pc:chgData name="Hunt, Sarah" userId="S::slh6222@psu.edu::2204828b-ac3d-41e1-853b-ea5ad47a591b" providerId="AD" clId="Web-{B4E3C70A-0A29-40FE-87FA-EC6009BB9D1C}" dt="2022-08-31T17:52:32.940" v="12" actId="20577"/>
        <pc:sldMkLst>
          <pc:docMk/>
          <pc:sldMk cId="688717279" sldId="273"/>
        </pc:sldMkLst>
        <pc:spChg chg="mod">
          <ac:chgData name="Hunt, Sarah" userId="S::slh6222@psu.edu::2204828b-ac3d-41e1-853b-ea5ad47a591b" providerId="AD" clId="Web-{B4E3C70A-0A29-40FE-87FA-EC6009BB9D1C}" dt="2022-08-31T17:52:32.940" v="12" actId="20577"/>
          <ac:spMkLst>
            <pc:docMk/>
            <pc:sldMk cId="688717279" sldId="273"/>
            <ac:spMk id="7" creationId="{A4460FE9-E844-95B1-AE9B-D1615FC7207F}"/>
          </ac:spMkLst>
        </pc:spChg>
      </pc:sldChg>
    </pc:docChg>
  </pc:docChgLst>
  <pc:docChgLst>
    <pc:chgData name="Hunt, Sarah" userId="S::slh6222@psu.edu::2204828b-ac3d-41e1-853b-ea5ad47a591b" providerId="AD" clId="Web-{601B30DA-F6B5-4844-9437-0F9ABC05F3BC}"/>
    <pc:docChg chg="modSld sldOrd">
      <pc:chgData name="Hunt, Sarah" userId="S::slh6222@psu.edu::2204828b-ac3d-41e1-853b-ea5ad47a591b" providerId="AD" clId="Web-{601B30DA-F6B5-4844-9437-0F9ABC05F3BC}" dt="2022-08-31T16:55:49.656" v="27"/>
      <pc:docMkLst>
        <pc:docMk/>
      </pc:docMkLst>
      <pc:sldChg chg="addSp modSp ord">
        <pc:chgData name="Hunt, Sarah" userId="S::slh6222@psu.edu::2204828b-ac3d-41e1-853b-ea5ad47a591b" providerId="AD" clId="Web-{601B30DA-F6B5-4844-9437-0F9ABC05F3BC}" dt="2022-08-31T16:55:49.656" v="27"/>
        <pc:sldMkLst>
          <pc:docMk/>
          <pc:sldMk cId="688717279" sldId="273"/>
        </pc:sldMkLst>
        <pc:spChg chg="mod">
          <ac:chgData name="Hunt, Sarah" userId="S::slh6222@psu.edu::2204828b-ac3d-41e1-853b-ea5ad47a591b" providerId="AD" clId="Web-{601B30DA-F6B5-4844-9437-0F9ABC05F3BC}" dt="2022-08-31T16:54:56.170" v="18" actId="1076"/>
          <ac:spMkLst>
            <pc:docMk/>
            <pc:sldMk cId="688717279" sldId="273"/>
            <ac:spMk id="6" creationId="{7ED7EB4D-31B1-FCD9-4470-7F3252D2B90D}"/>
          </ac:spMkLst>
        </pc:spChg>
        <pc:spChg chg="mod">
          <ac:chgData name="Hunt, Sarah" userId="S::slh6222@psu.edu::2204828b-ac3d-41e1-853b-ea5ad47a591b" providerId="AD" clId="Web-{601B30DA-F6B5-4844-9437-0F9ABC05F3BC}" dt="2022-08-31T16:55:31.218" v="26" actId="1076"/>
          <ac:spMkLst>
            <pc:docMk/>
            <pc:sldMk cId="688717279" sldId="273"/>
            <ac:spMk id="7" creationId="{A4460FE9-E844-95B1-AE9B-D1615FC7207F}"/>
          </ac:spMkLst>
        </pc:spChg>
        <pc:picChg chg="add mod">
          <ac:chgData name="Hunt, Sarah" userId="S::slh6222@psu.edu::2204828b-ac3d-41e1-853b-ea5ad47a591b" providerId="AD" clId="Web-{601B30DA-F6B5-4844-9437-0F9ABC05F3BC}" dt="2022-08-31T16:55:27.624" v="25" actId="1076"/>
          <ac:picMkLst>
            <pc:docMk/>
            <pc:sldMk cId="688717279" sldId="273"/>
            <ac:picMk id="3" creationId="{54C005FF-C04D-8746-2C37-2EDA9072CD1D}"/>
          </ac:picMkLst>
        </pc:picChg>
        <pc:picChg chg="mod">
          <ac:chgData name="Hunt, Sarah" userId="S::slh6222@psu.edu::2204828b-ac3d-41e1-853b-ea5ad47a591b" providerId="AD" clId="Web-{601B30DA-F6B5-4844-9437-0F9ABC05F3BC}" dt="2022-08-31T16:54:51.217" v="17" actId="1076"/>
          <ac:picMkLst>
            <pc:docMk/>
            <pc:sldMk cId="688717279" sldId="273"/>
            <ac:picMk id="4" creationId="{1BB2767E-4F34-3B4C-F8B5-B27D98570138}"/>
          </ac:picMkLst>
        </pc:picChg>
      </pc:sldChg>
    </pc:docChg>
  </pc:docChgLst>
  <pc:docChgLst>
    <pc:chgData name="Morrison, Justin Blake" userId="S::jbm6167@psu.edu::5ea7132f-16a3-400b-8557-dc3021c7dbda" providerId="AD" clId="Web-{85DD9984-9984-F9DB-0CFE-422F9BBED5CF}"/>
    <pc:docChg chg="modSld">
      <pc:chgData name="Morrison, Justin Blake" userId="S::jbm6167@psu.edu::5ea7132f-16a3-400b-8557-dc3021c7dbda" providerId="AD" clId="Web-{85DD9984-9984-F9DB-0CFE-422F9BBED5CF}" dt="2022-08-30T19:48:43.520" v="37" actId="20577"/>
      <pc:docMkLst>
        <pc:docMk/>
      </pc:docMkLst>
      <pc:sldChg chg="modSp">
        <pc:chgData name="Morrison, Justin Blake" userId="S::jbm6167@psu.edu::5ea7132f-16a3-400b-8557-dc3021c7dbda" providerId="AD" clId="Web-{85DD9984-9984-F9DB-0CFE-422F9BBED5CF}" dt="2022-08-30T19:48:43.520" v="37" actId="20577"/>
        <pc:sldMkLst>
          <pc:docMk/>
          <pc:sldMk cId="0" sldId="265"/>
        </pc:sldMkLst>
        <pc:spChg chg="mod">
          <ac:chgData name="Morrison, Justin Blake" userId="S::jbm6167@psu.edu::5ea7132f-16a3-400b-8557-dc3021c7dbda" providerId="AD" clId="Web-{85DD9984-9984-F9DB-0CFE-422F9BBED5CF}" dt="2022-08-30T19:48:43.520" v="37" actId="20577"/>
          <ac:spMkLst>
            <pc:docMk/>
            <pc:sldMk cId="0" sldId="265"/>
            <ac:spMk id="127" creationId="{00000000-0000-0000-0000-000000000000}"/>
          </ac:spMkLst>
        </pc:spChg>
      </pc:sldChg>
      <pc:sldChg chg="modSp">
        <pc:chgData name="Morrison, Justin Blake" userId="S::jbm6167@psu.edu::5ea7132f-16a3-400b-8557-dc3021c7dbda" providerId="AD" clId="Web-{85DD9984-9984-F9DB-0CFE-422F9BBED5CF}" dt="2022-08-30T19:47:35.596" v="27" actId="1076"/>
        <pc:sldMkLst>
          <pc:docMk/>
          <pc:sldMk cId="0" sldId="266"/>
        </pc:sldMkLst>
        <pc:spChg chg="mod">
          <ac:chgData name="Morrison, Justin Blake" userId="S::jbm6167@psu.edu::5ea7132f-16a3-400b-8557-dc3021c7dbda" providerId="AD" clId="Web-{85DD9984-9984-F9DB-0CFE-422F9BBED5CF}" dt="2022-08-30T19:47:35.596" v="27" actId="1076"/>
          <ac:spMkLst>
            <pc:docMk/>
            <pc:sldMk cId="0" sldId="266"/>
            <ac:spMk id="13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0c85054e3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90c85054e3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90c85054e3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90c85054e3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0c85054e3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90c85054e3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0c85054e3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90c85054e3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9846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92d8815b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92d8815b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0c85054e3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90c85054e3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90c85054e3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90c85054e3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90c85054e3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90c85054e3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90c85054e3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90c85054e3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9226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90c85054e3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90c85054e3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90c85054e3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90c85054e3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0c85054e3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0c85054e3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0c85054e3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90c85054e3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0c85054e3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90c85054e3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uactsci.com/student-dashboard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uactsci.com/bookings-page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psuactsci.com/contact.html" TargetMode="External"/><Relationship Id="rId5" Type="http://schemas.openxmlformats.org/officeDocument/2006/relationships/hyperlink" Target="https://www.psuactsci.com/technical-trainings.html" TargetMode="External"/><Relationship Id="rId4" Type="http://schemas.openxmlformats.org/officeDocument/2006/relationships/hyperlink" Target="https://www.psuactsci.com/boot-camp.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uactsci.com/career-tips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311700" y="2131350"/>
            <a:ext cx="43071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Prepare For Info Sessions, the Career Fair, and Interviews</a:t>
            </a:r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311700" y="382650"/>
            <a:ext cx="8520600" cy="17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2F4A"/>
                </a:solidFill>
                <a:latin typeface="Merriweather"/>
                <a:ea typeface="Merriweather"/>
                <a:cs typeface="Merriweather"/>
                <a:sym typeface="Merriweather"/>
              </a:rPr>
              <a:t>Professionalism &amp; Interviewing</a:t>
            </a:r>
            <a:endParaRPr sz="5200">
              <a:solidFill>
                <a:srgbClr val="002F4A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8E89538-88CC-7E45-4089-2262BAEE6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01" y="142020"/>
            <a:ext cx="1622030" cy="162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 picture containing text, room, scene, gambling house&#10;&#10;Description automatically generated">
            <a:extLst>
              <a:ext uri="{FF2B5EF4-FFF2-40B4-BE49-F238E27FC236}">
                <a16:creationId xmlns:a16="http://schemas.microsoft.com/office/drawing/2014/main" id="{BE1B236E-EBA1-40BE-F2ED-D053E9BDFE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62" t="8935" r="22240" b="9935"/>
          <a:stretch/>
        </p:blipFill>
        <p:spPr>
          <a:xfrm>
            <a:off x="6945004" y="2867173"/>
            <a:ext cx="1885580" cy="19575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STARR Method - How To Stand Out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1"/>
          <p:cNvSpPr txBox="1"/>
          <p:nvPr/>
        </p:nvSpPr>
        <p:spPr>
          <a:xfrm>
            <a:off x="311725" y="1177996"/>
            <a:ext cx="8421600" cy="30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 b="1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= Situation: Describe what you were facing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 b="1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= Target: Describe what you wanted to achieve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 b="1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= Action: Describe what you did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 b="1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" sz="18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= Result: Describe what happened and how things turned out</a:t>
            </a:r>
          </a:p>
          <a:p>
            <a:pPr marL="457200" indent="-342900">
              <a:lnSpc>
                <a:spcPct val="200000"/>
              </a:lnSpc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 b="1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" sz="18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= Reflection: Describe what you learned and what you would do differently if presented the same circumstances</a:t>
            </a: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7248" y="1511575"/>
            <a:ext cx="1632975" cy="155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 Sessions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2"/>
          <p:cNvSpPr txBox="1"/>
          <p:nvPr/>
        </p:nvSpPr>
        <p:spPr>
          <a:xfrm>
            <a:off x="311725" y="1205467"/>
            <a:ext cx="8421600" cy="30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Go to as many as possible – 20+ are scheduled for this year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Always try to ask questions about the presentation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indent="-342900">
              <a:lnSpc>
                <a:spcPct val="200000"/>
              </a:lnSpc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Take notes </a:t>
            </a:r>
            <a:endParaRPr lang="en" sz="1800">
              <a:latin typeface="Calibri"/>
              <a:ea typeface="Calibri"/>
              <a:cs typeface="Calibri"/>
            </a:endParaRPr>
          </a:p>
          <a:p>
            <a:pPr marL="914400" marR="0" lvl="1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○"/>
              <a:tabLst/>
              <a:defRPr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Slide Decks may be available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  <a:hlinkClick r:id="rId3"/>
              </a:rPr>
              <a:t>on club calendar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afterwards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Try to talk with one of the recruiters 1 on 1 afterward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○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You can give them a copy of your resume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  <a:hlinkClick r:id="rId3"/>
              </a:rPr>
              <a:t>Full list of info sessions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on club website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Career Fair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3"/>
          <p:cNvSpPr txBox="1"/>
          <p:nvPr/>
        </p:nvSpPr>
        <p:spPr>
          <a:xfrm>
            <a:off x="311725" y="1225825"/>
            <a:ext cx="8421600" cy="3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42900">
              <a:lnSpc>
                <a:spcPct val="200000"/>
              </a:lnSpc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September 12th, 5-8PM in Smeal Atrium </a:t>
            </a: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About 30 companies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Prepare elevator speech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indent="-342900">
              <a:lnSpc>
                <a:spcPct val="200000"/>
              </a:lnSpc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</a:rPr>
              <a:t>Bring 10+ printed out copies of resume</a:t>
            </a:r>
            <a:endParaRPr lang="en"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Stop by as many companies as you would like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○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Helpful to decide which companies before so that you can prepare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Apply to companies online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Opportunities for Underclassmen </a:t>
            </a:r>
            <a:endParaRPr/>
          </a:p>
        </p:txBody>
      </p:sp>
      <p:sp>
        <p:nvSpPr>
          <p:cNvPr id="133" name="Google Shape;133;p23"/>
          <p:cNvSpPr txBox="1"/>
          <p:nvPr/>
        </p:nvSpPr>
        <p:spPr>
          <a:xfrm>
            <a:off x="311725" y="1511575"/>
            <a:ext cx="8421600" cy="3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Prudential A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SAP Externship Program</a:t>
            </a: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endParaRPr lang="en-US"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Aon Actuarial Career Discovery Program</a:t>
            </a: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endParaRPr lang="en-US"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Aetna/CVS Health Blue Bell College Day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4E7AE61-A9A8-D980-A355-2D7F3D173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175" y="1312525"/>
            <a:ext cx="1130246" cy="124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E237796-2D2F-A1BE-BDF4-4B6FCD458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224" y="2835139"/>
            <a:ext cx="1766149" cy="66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urloughed Ideas Part II: CVS Health Corp. (Aetna) (NYSE:CVS) | Seeking  Alpha">
            <a:extLst>
              <a:ext uri="{FF2B5EF4-FFF2-40B4-BE49-F238E27FC236}">
                <a16:creationId xmlns:a16="http://schemas.microsoft.com/office/drawing/2014/main" id="{4C7307B4-3DFC-E670-FCBD-6838C58507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7" b="19229"/>
          <a:stretch/>
        </p:blipFill>
        <p:spPr bwMode="auto">
          <a:xfrm>
            <a:off x="4799619" y="3830975"/>
            <a:ext cx="2828925" cy="96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272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DD604-1A63-4951-560A-97931EF7B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P&amp;C at Penn State</a:t>
            </a:r>
          </a:p>
        </p:txBody>
      </p:sp>
      <p:pic>
        <p:nvPicPr>
          <p:cNvPr id="4" name="Picture 6" descr="Qr code&#10;&#10;Description automatically generated">
            <a:extLst>
              <a:ext uri="{FF2B5EF4-FFF2-40B4-BE49-F238E27FC236}">
                <a16:creationId xmlns:a16="http://schemas.microsoft.com/office/drawing/2014/main" id="{1BB2767E-4F34-3B4C-F8B5-B27D98570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543" y="1988086"/>
            <a:ext cx="3037556" cy="30470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D7EB4D-31B1-FCD9-4470-7F3252D2B90D}"/>
              </a:ext>
            </a:extLst>
          </p:cNvPr>
          <p:cNvSpPr txBox="1"/>
          <p:nvPr/>
        </p:nvSpPr>
        <p:spPr>
          <a:xfrm>
            <a:off x="5587619" y="1452849"/>
            <a:ext cx="318628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latin typeface="Calibri"/>
              </a:rPr>
              <a:t>Interested in P&amp;C?</a:t>
            </a:r>
            <a:r>
              <a:rPr lang="en-US" sz="1800">
                <a:latin typeface="Calibri"/>
              </a:rPr>
              <a:t> Sign up for CAS Student Central!</a:t>
            </a:r>
            <a:endParaRPr lang="en-US" sz="1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460FE9-E844-95B1-AE9B-D1615FC7207F}"/>
              </a:ext>
            </a:extLst>
          </p:cNvPr>
          <p:cNvSpPr txBox="1"/>
          <p:nvPr/>
        </p:nvSpPr>
        <p:spPr>
          <a:xfrm>
            <a:off x="313291" y="1452849"/>
            <a:ext cx="311054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latin typeface="Calibri"/>
              </a:rPr>
              <a:t>Still exploring?</a:t>
            </a:r>
            <a:r>
              <a:rPr lang="en-US" sz="1800">
                <a:latin typeface="Calibri"/>
              </a:rPr>
              <a:t> Join our PSU CAS Peer Group on Teams!</a:t>
            </a:r>
            <a:endParaRPr lang="en-US" sz="1800"/>
          </a:p>
        </p:txBody>
      </p:sp>
      <p:pic>
        <p:nvPicPr>
          <p:cNvPr id="3" name="Picture 4" descr="Qr code&#10;&#10;Description automatically generated">
            <a:extLst>
              <a:ext uri="{FF2B5EF4-FFF2-40B4-BE49-F238E27FC236}">
                <a16:creationId xmlns:a16="http://schemas.microsoft.com/office/drawing/2014/main" id="{54C005FF-C04D-8746-2C37-2EDA9072C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17" y="2026644"/>
            <a:ext cx="2979488" cy="296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17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E672D-D0E8-453F-40F2-969AC9723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P&amp;C Professional Opportunities</a:t>
            </a:r>
          </a:p>
        </p:txBody>
      </p:sp>
      <p:sp>
        <p:nvSpPr>
          <p:cNvPr id="4" name="Google Shape;133;p23">
            <a:extLst>
              <a:ext uri="{FF2B5EF4-FFF2-40B4-BE49-F238E27FC236}">
                <a16:creationId xmlns:a16="http://schemas.microsoft.com/office/drawing/2014/main" id="{9E0C8ABA-1BF4-87CE-A9D6-52AD6EA01D24}"/>
              </a:ext>
            </a:extLst>
          </p:cNvPr>
          <p:cNvSpPr txBox="1"/>
          <p:nvPr/>
        </p:nvSpPr>
        <p:spPr>
          <a:xfrm>
            <a:off x="311725" y="1436282"/>
            <a:ext cx="5624618" cy="3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indent="-285750">
              <a:buSzPts val="1800"/>
              <a:buFont typeface="Arial" panose="020B0604020202020204" pitchFamily="34" charset="0"/>
              <a:buChar char="•"/>
            </a:pPr>
            <a:r>
              <a:rPr lang="en" sz="1800">
                <a:latin typeface="Calibri"/>
                <a:ea typeface="Calibri"/>
                <a:cs typeface="Calibri"/>
              </a:rPr>
              <a:t>Visit Erie, Guy Carpenter, Munich Re, EY, Deloitte, and Mutual Benefit Group at the career fair!</a:t>
            </a:r>
          </a:p>
          <a:p>
            <a:pPr marL="114300">
              <a:buSzPts val="1800"/>
            </a:pPr>
            <a:endParaRPr lang="en" sz="1800">
              <a:latin typeface="Calibri"/>
              <a:ea typeface="Calibri"/>
              <a:cs typeface="Calibri"/>
            </a:endParaRPr>
          </a:p>
          <a:p>
            <a:pPr marL="457200" indent="-342900"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</a:rPr>
              <a:t>P&amp;C Night in Late October</a:t>
            </a:r>
          </a:p>
          <a:p>
            <a:pPr marL="114300">
              <a:buSzPts val="1800"/>
            </a:pPr>
            <a:endParaRPr lang="en" sz="1800">
              <a:latin typeface="Calibri"/>
              <a:ea typeface="Calibri"/>
              <a:cs typeface="Calibri"/>
            </a:endParaRPr>
          </a:p>
          <a:p>
            <a:pPr marL="457200" indent="-342900">
              <a:lnSpc>
                <a:spcPct val="200000"/>
              </a:lnSpc>
              <a:buSzPts val="1800"/>
              <a:buFont typeface="Calibri"/>
              <a:buChar char="●"/>
            </a:pPr>
            <a:r>
              <a:rPr lang="en" sz="1800" b="1">
                <a:latin typeface="Calibri"/>
                <a:ea typeface="Calibri"/>
                <a:cs typeface="Calibri"/>
              </a:rPr>
              <a:t>Jrs. And Srs.</a:t>
            </a:r>
            <a:r>
              <a:rPr lang="en" sz="1800">
                <a:latin typeface="Calibri"/>
                <a:ea typeface="Calibri"/>
                <a:cs typeface="Calibri"/>
              </a:rPr>
              <a:t>: Apply to Zurich NA's Internship -&gt;</a:t>
            </a:r>
            <a:endParaRPr lang="en" sz="1800"/>
          </a:p>
          <a:p>
            <a:pPr marL="114300">
              <a:lnSpc>
                <a:spcPct val="200000"/>
              </a:lnSpc>
              <a:buSzPts val="1800"/>
            </a:pPr>
            <a:endParaRPr lang="en" sz="1800">
              <a:latin typeface="Calibri"/>
              <a:ea typeface="Calibri"/>
              <a:cs typeface="Calibri"/>
            </a:endParaRPr>
          </a:p>
          <a:p>
            <a:pPr marL="400050" indent="-285750">
              <a:buSzPts val="1800"/>
              <a:buFont typeface="Arial" panose="020B0604020202020204" pitchFamily="34" charset="0"/>
              <a:buChar char="•"/>
            </a:pPr>
            <a:r>
              <a:rPr lang="en" sz="1800">
                <a:latin typeface="Calibri"/>
                <a:ea typeface="Calibri"/>
                <a:cs typeface="Calibri"/>
              </a:rPr>
              <a:t>Next year: rising sophomores can complete the Munich Re Externship to learn about the P&amp;C industry</a:t>
            </a:r>
          </a:p>
        </p:txBody>
      </p:sp>
      <p:pic>
        <p:nvPicPr>
          <p:cNvPr id="5" name="Picture 5" descr="Qr code&#10;&#10;Description automatically generated">
            <a:extLst>
              <a:ext uri="{FF2B5EF4-FFF2-40B4-BE49-F238E27FC236}">
                <a16:creationId xmlns:a16="http://schemas.microsoft.com/office/drawing/2014/main" id="{AE923F35-622E-E8CF-48D5-6DCC465D9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336" y="1803533"/>
            <a:ext cx="2880911" cy="286380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13BC4CA-1F06-9BAA-2BAF-24D114FF8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984" y="1314129"/>
            <a:ext cx="1957614" cy="48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240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Club Opportunities</a:t>
            </a:r>
            <a:endParaRPr/>
          </a:p>
        </p:txBody>
      </p:sp>
      <p:sp>
        <p:nvSpPr>
          <p:cNvPr id="139" name="Google Shape;139;p24"/>
          <p:cNvSpPr txBox="1"/>
          <p:nvPr/>
        </p:nvSpPr>
        <p:spPr>
          <a:xfrm>
            <a:off x="311725" y="1511575"/>
            <a:ext cx="8421600" cy="3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Resume Reviews and Mock Interviews with Mentors</a:t>
            </a:r>
          </a:p>
          <a:p>
            <a:pPr marL="91440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○"/>
            </a:pPr>
            <a:r>
              <a:rPr lang="en-US" sz="18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Schedule via Microsoft Bookings</a:t>
            </a:r>
            <a:r>
              <a:rPr lang="en-US" sz="18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on club website</a:t>
            </a:r>
            <a:endParaRPr lang="en"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  <a:hlinkClick r:id="rId4"/>
              </a:rPr>
              <a:t>Boot Camp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  <a:hlinkClick r:id="rId5"/>
              </a:rPr>
              <a:t>TIA Technical Skills Course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and Technical Workshops</a:t>
            </a: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  <a:hlinkClick r:id="rId6"/>
              </a:rPr>
              <a:t>Reach out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to club leadership with any questions!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/>
        </p:nvSpPr>
        <p:spPr>
          <a:xfrm>
            <a:off x="311700" y="1697400"/>
            <a:ext cx="8520600" cy="17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002F4A"/>
                </a:solidFill>
                <a:latin typeface="Merriweather"/>
                <a:ea typeface="Merriweather"/>
                <a:cs typeface="Merriweather"/>
                <a:sym typeface="Merriweather"/>
              </a:rPr>
              <a:t>Questions?</a:t>
            </a:r>
            <a:endParaRPr sz="5200">
              <a:solidFill>
                <a:srgbClr val="002F4A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Professionalism</a:t>
            </a: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311725" y="1511575"/>
            <a:ext cx="8421600" cy="30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Business Professional (Career Fair)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Business Casual (Info Sessions)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Handshake or Elbow Bump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Eye contact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Formal, positive tone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1050" y="1619763"/>
            <a:ext cx="4257326" cy="283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Resume</a:t>
            </a: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361200" y="1189770"/>
            <a:ext cx="8421600" cy="1890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42900">
              <a:lnSpc>
                <a:spcPct val="200000"/>
              </a:lnSpc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Be as </a:t>
            </a:r>
            <a:r>
              <a:rPr lang="en" sz="1800" u="sng">
                <a:latin typeface="Calibri"/>
                <a:ea typeface="Calibri"/>
                <a:cs typeface="Calibri"/>
                <a:sym typeface="Calibri"/>
              </a:rPr>
              <a:t>specific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as possible</a:t>
            </a:r>
            <a:endParaRPr lang="en-US"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Always </a:t>
            </a:r>
            <a:r>
              <a:rPr lang="en" sz="1800" u="sng">
                <a:latin typeface="Calibri"/>
                <a:ea typeface="Calibri"/>
                <a:cs typeface="Calibri"/>
                <a:sym typeface="Calibri"/>
              </a:rPr>
              <a:t>quantify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when possible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Make sure the resume looks clean and there are no grammatical or format errors</a:t>
            </a:r>
          </a:p>
          <a:p>
            <a:pPr marL="457200" indent="-342900">
              <a:lnSpc>
                <a:spcPct val="200000"/>
              </a:lnSpc>
              <a:buClr>
                <a:schemeClr val="dk2"/>
              </a:buClr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</a:rPr>
              <a:t>Cater your experiences to fit the descriptions and qualifications of a particular position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Ask a friend/peer/mentor to look over your resume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  <a:hlinkClick r:id="rId3"/>
              </a:rPr>
              <a:t>Checkout the club website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for example resumes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Application Process</a:t>
            </a:r>
          </a:p>
        </p:txBody>
      </p:sp>
      <p:sp>
        <p:nvSpPr>
          <p:cNvPr id="79" name="Google Shape;79;p15"/>
          <p:cNvSpPr txBox="1"/>
          <p:nvPr/>
        </p:nvSpPr>
        <p:spPr>
          <a:xfrm>
            <a:off x="311725" y="1511574"/>
            <a:ext cx="8421600" cy="3598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Step 1: </a:t>
            </a:r>
            <a:r>
              <a:rPr lang="en-US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Online Application</a:t>
            </a: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lang="en-US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Step 2: </a:t>
            </a:r>
            <a:r>
              <a:rPr lang="en-US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Recorded Interview</a:t>
            </a: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lang="en-US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Step 3:</a:t>
            </a:r>
            <a:r>
              <a:rPr lang="en-US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Live Interview </a:t>
            </a:r>
            <a:endParaRPr sz="18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Nittany Lion Careers, a new job posting system, is here! – Business Career  Center | Smeal College of Business">
            <a:extLst>
              <a:ext uri="{FF2B5EF4-FFF2-40B4-BE49-F238E27FC236}">
                <a16:creationId xmlns:a16="http://schemas.microsoft.com/office/drawing/2014/main" id="{53EA6B4C-7FF4-B7F6-AF0A-7A8E77FB12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03" b="28125"/>
          <a:stretch/>
        </p:blipFill>
        <p:spPr bwMode="auto">
          <a:xfrm>
            <a:off x="5011540" y="1279932"/>
            <a:ext cx="2386074" cy="106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ireVue Reviews 2022: Details, Pricing, &amp; Features | G2">
            <a:extLst>
              <a:ext uri="{FF2B5EF4-FFF2-40B4-BE49-F238E27FC236}">
                <a16:creationId xmlns:a16="http://schemas.microsoft.com/office/drawing/2014/main" id="{8690E2E4-8939-6EF1-CB08-0D413B620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201" y="2747186"/>
            <a:ext cx="2394413" cy="125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Zoom Logo, history, meaning, symbol, PNG">
            <a:extLst>
              <a:ext uri="{FF2B5EF4-FFF2-40B4-BE49-F238E27FC236}">
                <a16:creationId xmlns:a16="http://schemas.microsoft.com/office/drawing/2014/main" id="{B987953E-680F-7412-AF78-729732BDB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187" y="4189154"/>
            <a:ext cx="1636439" cy="92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4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Preparing For Interviews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6"/>
          <p:cNvSpPr txBox="1"/>
          <p:nvPr/>
        </p:nvSpPr>
        <p:spPr>
          <a:xfrm>
            <a:off x="311725" y="1511575"/>
            <a:ext cx="8421600" cy="30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Review your resume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Research the company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Practice behavioral and technical interview questions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Prepare a list of questions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4300" y="3151990"/>
            <a:ext cx="2912800" cy="1991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Questions To Ask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7"/>
          <p:cNvSpPr txBox="1"/>
          <p:nvPr/>
        </p:nvSpPr>
        <p:spPr>
          <a:xfrm>
            <a:off x="311725" y="1511575"/>
            <a:ext cx="8421600" cy="30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What are the main objectives and responsibilities of this position?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indent="-342900"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What is the company culture like?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What are the critical issues/objectives facing the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department/company?</a:t>
            </a:r>
            <a:endParaRPr lang="en" sz="1800">
              <a:latin typeface="Calibri"/>
              <a:ea typeface="Calibri"/>
              <a:cs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How has the pandemic affected the work for this role?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How does this position or my role, contribute to the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company accomplishing their goals and objectives?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Is there any particular skill you feel is critical to success?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indent="-342900"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</a:rPr>
              <a:t>Why did you join this company? What has kept you here?</a:t>
            </a:r>
          </a:p>
          <a:p>
            <a:pPr marL="457200" indent="-342900"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</a:rPr>
              <a:t>Is the company work mode primarily in-person, hybrid, or remote?</a:t>
            </a:r>
          </a:p>
          <a:p>
            <a:pPr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</a:pPr>
            <a:endParaRPr lang="en-US" sz="2200">
              <a:solidFill>
                <a:schemeClr val="dk2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8715" y="2034489"/>
            <a:ext cx="2013625" cy="201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the Interview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8"/>
          <p:cNvSpPr txBox="1"/>
          <p:nvPr/>
        </p:nvSpPr>
        <p:spPr>
          <a:xfrm>
            <a:off x="311725" y="1511575"/>
            <a:ext cx="8421600" cy="30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Understand each question before asking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Emphasize what </a:t>
            </a:r>
            <a:r>
              <a:rPr lang="en" sz="1800" u="sng"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did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Listen for opportunities to promote yourself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Use a positive tone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Be aware of your body movements, hand gestures, and eye contact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3898" y="1511575"/>
            <a:ext cx="3420097" cy="2264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Virtual Interviews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9"/>
          <p:cNvSpPr txBox="1"/>
          <p:nvPr/>
        </p:nvSpPr>
        <p:spPr>
          <a:xfrm>
            <a:off x="311672" y="1232937"/>
            <a:ext cx="8421600" cy="3820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Some interviews this semester may be done virtually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○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Zoom, HireVue, Skype, etc.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Dress and act the same as an in person interview</a:t>
            </a: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Look at the camera when speaking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Test microphone and speaker before the interview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Distractions may happen, that is OKAY!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○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Try to find a quiet spot where you can speak freely</a:t>
            </a:r>
          </a:p>
          <a:p>
            <a:pPr marL="571500" lvl="1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lang="en" sz="180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○"/>
            </a:pPr>
            <a:endParaRPr lang="en" sz="1800">
              <a:latin typeface="Calibri"/>
              <a:ea typeface="Calibri"/>
              <a:cs typeface="Calibri"/>
              <a:sym typeface="Calibri"/>
            </a:endParaRPr>
          </a:p>
          <a:p>
            <a:pPr marL="571500" lvl="1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3330" y="2063626"/>
            <a:ext cx="2758998" cy="195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Interview Questions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0"/>
          <p:cNvSpPr txBox="1"/>
          <p:nvPr/>
        </p:nvSpPr>
        <p:spPr>
          <a:xfrm>
            <a:off x="311725" y="1511575"/>
            <a:ext cx="8421600" cy="30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42900">
              <a:lnSpc>
                <a:spcPct val="200000"/>
              </a:lnSpc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</a:rPr>
              <a:t>Tell me about yourself.</a:t>
            </a:r>
            <a:endParaRPr lang="en" sz="1800">
              <a:latin typeface="Calibri"/>
              <a:ea typeface="Calibri"/>
              <a:cs typeface="Calibri"/>
              <a:sym typeface="Calibri"/>
            </a:endParaRPr>
          </a:p>
          <a:p>
            <a:pPr marL="457200" indent="-342900">
              <a:lnSpc>
                <a:spcPct val="200000"/>
              </a:lnSpc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</a:rPr>
              <a:t>Describe a time you overcame a challenge.</a:t>
            </a: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Tell me about at time you worked with a team.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What are your strengths?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What are your areas for development?</a:t>
            </a:r>
          </a:p>
          <a:p>
            <a:pPr marL="4572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Tell me about a time you improved a process.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3576" y="2202717"/>
            <a:ext cx="2814125" cy="1672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a2edd46-85ab-49ea-886e-6d89001fdf49">
      <Terms xmlns="http://schemas.microsoft.com/office/infopath/2007/PartnerControls"/>
    </lcf76f155ced4ddcb4097134ff3c332f>
    <TaxCatchAll xmlns="ec43c952-dda6-402b-85e9-87b94597dbb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72F103989A8B429F0DE50D98D64FEE" ma:contentTypeVersion="15" ma:contentTypeDescription="Create a new document." ma:contentTypeScope="" ma:versionID="0bdc4e049cc53b8f044c8f0fc0ad4d68">
  <xsd:schema xmlns:xsd="http://www.w3.org/2001/XMLSchema" xmlns:xs="http://www.w3.org/2001/XMLSchema" xmlns:p="http://schemas.microsoft.com/office/2006/metadata/properties" xmlns:ns2="ec43c952-dda6-402b-85e9-87b94597dbb3" xmlns:ns3="1a2edd46-85ab-49ea-886e-6d89001fdf49" targetNamespace="http://schemas.microsoft.com/office/2006/metadata/properties" ma:root="true" ma:fieldsID="48c479dbee2a6cb9fed82a2a421300fa" ns2:_="" ns3:_="">
    <xsd:import namespace="ec43c952-dda6-402b-85e9-87b94597dbb3"/>
    <xsd:import namespace="1a2edd46-85ab-49ea-886e-6d89001fdf4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43c952-dda6-402b-85e9-87b94597dbb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a7005cf-8dc4-4603-afd7-23a3808a6a0b}" ma:internalName="TaxCatchAll" ma:showField="CatchAllData" ma:web="ec43c952-dda6-402b-85e9-87b94597db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2edd46-85ab-49ea-886e-6d89001fdf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8b28469-8996-4088-bd89-44d87d6385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62E52A-8E47-423D-8CE6-B8BBD67E94B5}">
  <ds:schemaRefs>
    <ds:schemaRef ds:uri="1a2edd46-85ab-49ea-886e-6d89001fdf49"/>
    <ds:schemaRef ds:uri="ec43c952-dda6-402b-85e9-87b94597dbb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F80F797-D879-4E9C-832A-BC1DEEB2FE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77D47D-EAAB-4C63-978A-C26FE7582618}">
  <ds:schemaRefs>
    <ds:schemaRef ds:uri="1a2edd46-85ab-49ea-886e-6d89001fdf49"/>
    <ds:schemaRef ds:uri="ec43c952-dda6-402b-85e9-87b94597dbb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17</Slides>
  <Notes>15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Paradigm</vt:lpstr>
      <vt:lpstr>PowerPoint Presentation</vt:lpstr>
      <vt:lpstr>Professionalism</vt:lpstr>
      <vt:lpstr>Resume</vt:lpstr>
      <vt:lpstr>Application Process</vt:lpstr>
      <vt:lpstr>Preparing For Interviews </vt:lpstr>
      <vt:lpstr>Example Questions To Ask </vt:lpstr>
      <vt:lpstr>During the Interview </vt:lpstr>
      <vt:lpstr>Virtual Interviews </vt:lpstr>
      <vt:lpstr>Example Interview Questions </vt:lpstr>
      <vt:lpstr>STARR Method - How To Stand Out </vt:lpstr>
      <vt:lpstr>Info Sessions </vt:lpstr>
      <vt:lpstr>Career Fair </vt:lpstr>
      <vt:lpstr>Opportunities for Underclassmen </vt:lpstr>
      <vt:lpstr>P&amp;C at Penn State</vt:lpstr>
      <vt:lpstr>P&amp;C Professional Opportunities</vt:lpstr>
      <vt:lpstr>Other Club Opportunities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2022-08-31T17:52:54Z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0x0101007872F103989A8B429F0DE50D98D64FEE</vt:lpwstr>
  </property>
  <property fmtid="{D5CDD505-2E9C-101B-9397-08002B2CF9AE}" pid="3" name="MediaServiceImageTags">
    <vt:lpwstr/>
  </property>
</Properties>
</file>